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docMetadata/LabelInfo.xml" ContentType="application/vnd.ms-office.classificationlabel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6" Type="http://schemas.microsoft.com/office/2020/02/relationships/classificationlabels" Target="docMetadata/LabelInfo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 autoCompressPictures="0">
  <p:sldMasterIdLst>
    <p:sldMasterId id="2147483648" r:id="rId4"/>
  </p:sldMasterIdLst>
  <p:notesMasterIdLst>
    <p:notesMasterId r:id="rId9"/>
  </p:notesMasterIdLst>
  <p:sldIdLst>
    <p:sldId id="2622" r:id="rId5"/>
    <p:sldId id="2623" r:id="rId6"/>
    <p:sldId id="2621" r:id="rId7"/>
    <p:sldId id="2624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275C2306-53FC-A782-D4C6-E8BD66388DA0}" name="Hayley Cowan" initials="HC" userId="S::hayley.cowan@davispier.ca::e266e963-a206-4c4d-8cd6-2161a56b1599" providerId="AD"/>
  <p188:author id="{C0E58B21-D7A4-C9C5-9878-F756B8D232D0}" name="James Goddard" initials="JG" userId="S::james.goddard@davispier.ca::76dcb2dd-4196-4bfd-913d-58df41397ac3" providerId="AD"/>
  <p188:author id="{1991622F-A60A-E7A7-BBB2-DEADFD1D4EFF}" name="Raquel Rosas" initials="RR" userId="S::raquel.rosas@davispier.ca::85531626-0913-4ce5-94a4-b7f5cce9ebf2" providerId="AD"/>
  <p188:author id="{0E99FF78-946D-83D5-1485-71673C4ED582}" name="Ilse van Winssen" initials="Iv" userId="S::ilse.vanwinssen@davispier.ca::e153f158-b432-4d8c-8157-b30d513b3965" providerId="AD"/>
  <p188:author id="{61C4B792-5DEC-C51E-8A05-A649A1D433A8}" name="Evan Bunkis" initials="EB" userId="S::evan.bunkis@davispier.ca::102f9291-e7e0-4bd4-bf40-d57dc7219dce" providerId="AD"/>
  <p188:author id="{5BA70E94-84C0-F51F-09E1-9F6511AFE99F}" name="Ilse van Winssen" initials="Iv" userId="S::ilse.vanwinssen@pierlabs.ca::e153f158-b432-4d8c-8157-b30d513b3965" providerId="AD"/>
  <p188:author id="{A4D1929C-5794-7975-7C5D-1BD422DF17BA}" name="Bunkis, Evan Walter" initials="EB" userId="S::Evan.Bunkis@novascotia.ca::f60c9a9d-a3b5-4b19-95be-6a9812ee6845" providerId="AD"/>
  <p188:author id="{8843C4C4-0B89-0860-6C9E-8C270524DF70}" name="Eliza-Jane Stringer" initials="" userId="S::eliza.stringer@davispier.ca::a935707b-b4c5-488f-9f4c-eeea21220010" providerId="AD"/>
  <p188:author id="{45731ED0-BFF9-7824-04E9-44825D21C1D4}" name="Jenna Andrews" initials="JA" userId="S::Jenna.andrews@davispier.ca::09adebfc-9367-4bf9-97c9-75556d5e7ca1" providerId="AD"/>
  <p188:author id="{7FC45FE7-757C-8877-D82E-16E87337B80B}" name="Jenna Andrews" initials="JA" userId="S::jenna.andrews@davispier.ca::09adebfc-9367-4bf9-97c9-75556d5e7ca1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E1E59"/>
    <a:srgbClr val="C00000"/>
    <a:srgbClr val="92D050"/>
    <a:srgbClr val="F47030"/>
    <a:srgbClr val="137483"/>
    <a:srgbClr val="D965A7"/>
    <a:srgbClr val="EEC003"/>
    <a:srgbClr val="F2F2F2"/>
    <a:srgbClr val="F3702F"/>
    <a:srgbClr val="D866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84E427A-3D55-4303-BF80-6455036E1DE7}" styleName="Themed Style 1 - Accent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  <a:tblStyle styleId="{72833802-FEF1-4C79-8D5D-14CF1EAF98D9}" styleName="Light Style 2 - Acc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DA37D80-6434-44D0-A028-1B22A696006F}" styleName="Light Style 3 - Acc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5" d="100"/>
          <a:sy n="55" d="100"/>
        </p:scale>
        <p:origin x="42" y="24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theme" Target="theme/theme1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viewProps" Target="viewProps.xml"/><Relationship Id="rId5" Type="http://schemas.openxmlformats.org/officeDocument/2006/relationships/slide" Target="slides/slide1.xml"/><Relationship Id="rId10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notesMaster" Target="notesMasters/notesMaster1.xml"/><Relationship Id="rId14" Type="http://schemas.microsoft.com/office/2018/10/relationships/authors" Target="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5E0F21-4424-7B44-BB86-28DEBA7CEA2D}" type="datetimeFigureOut">
              <a:rPr lang="en-US" smtClean="0"/>
              <a:t>1/2/2026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480BB-02FB-9B48-90CB-F606BAF6EE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28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5537338-68A2-26B4-6E90-4F6850E16B6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6464314-5125-ADF3-4DC7-B9B5796675CD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594BA87D-626F-805B-B708-CF00319C7F2B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E5572B1-D8FB-2F4D-07DF-0949D9CA8D8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0BB-02FB-9B48-90CB-F606BAF6EE8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46417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18F3B20B-E74B-4F93-392C-9836029D5F3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3B0CF6E1-F898-C4F2-D8B5-DA0A7ED2F69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79FFDE19-66D2-869B-A24A-9A6A411ED2D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BCA6CB9-570B-D368-3777-73CF4BF39BDA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0BB-02FB-9B48-90CB-F606BAF6EE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92071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B27CFA62-5939-C246-1D42-B8AAE4C7860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9A063C7A-B2B7-8CF1-3528-15232021C174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ACEA49C5-9C8D-8472-0D3C-C37FFA13F58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Calibri"/>
              <a:ea typeface="Calibri"/>
              <a:cs typeface="Calibri"/>
            </a:endParaRP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53682C4-2C86-30F3-59EE-DAF719B82E79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480BB-02FB-9B48-90CB-F606BAF6EE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108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0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1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6FD7AA-9553-F66F-2900-A3B185E2D4E9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703728" y="2762904"/>
            <a:ext cx="4957484" cy="2387600"/>
          </a:xfrm>
        </p:spPr>
        <p:txBody>
          <a:bodyPr anchor="b">
            <a:normAutofit/>
          </a:bodyPr>
          <a:lstStyle>
            <a:lvl1pPr algn="l">
              <a:defRPr sz="6200" b="0" i="0">
                <a:solidFill>
                  <a:schemeClr val="tx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r>
              <a:rPr lang="en-US"/>
              <a:t>Your title</a:t>
            </a:r>
            <a:br>
              <a:rPr lang="en-US"/>
            </a:br>
            <a:r>
              <a:rPr lang="en-US"/>
              <a:t>goes here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C56A458-0698-984C-25B8-5E61A5E31202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03728" y="6085426"/>
            <a:ext cx="4957484" cy="248140"/>
          </a:xfrm>
        </p:spPr>
        <p:txBody>
          <a:bodyPr>
            <a:noAutofit/>
          </a:bodyPr>
          <a:lstStyle>
            <a:lvl1pPr marL="0" indent="0" algn="l">
              <a:buNone/>
              <a:defRPr sz="1400" b="0" i="0">
                <a:solidFill>
                  <a:schemeClr val="tx1"/>
                </a:solidFill>
                <a:latin typeface="Poppins Medium" pitchFamily="2" charset="77"/>
                <a:cs typeface="Poppins Medium" pitchFamily="2" charset="77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Date</a:t>
            </a:r>
          </a:p>
        </p:txBody>
      </p:sp>
      <p:pic>
        <p:nvPicPr>
          <p:cNvPr id="12" name="Picture 11" descr="A black and white logo&#10;&#10;AI-generated content may be incorrect.">
            <a:extLst>
              <a:ext uri="{FF2B5EF4-FFF2-40B4-BE49-F238E27FC236}">
                <a16:creationId xmlns:a16="http://schemas.microsoft.com/office/drawing/2014/main" id="{9F28EA36-6836-08BA-57C9-7BB9042B3643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339" y="818169"/>
            <a:ext cx="1871827" cy="47274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6758C5E5-6837-FC0B-55D5-563E6492760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892963" y="-605293"/>
            <a:ext cx="13291464" cy="10890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187546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527DA-4971-F467-F2E4-733004980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80A47BF7-6E65-8C9B-60E4-386A3AC14D81}"/>
              </a:ext>
            </a:extLst>
          </p:cNvPr>
          <p:cNvSpPr txBox="1">
            <a:spLocks/>
          </p:cNvSpPr>
          <p:nvPr userDrawn="1"/>
        </p:nvSpPr>
        <p:spPr>
          <a:xfrm>
            <a:off x="11598277" y="6286411"/>
            <a:ext cx="367710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700" b="0" i="0" kern="1200">
                <a:solidFill>
                  <a:srgbClr val="6D6E7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267EBF4B-E775-972B-E2B3-0E1BEA7D8A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8C49A98-2FE2-0A82-81BD-9956BE9132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10800000">
            <a:off x="1101819" y="475488"/>
            <a:ext cx="3224010" cy="3204230"/>
          </a:xfrm>
          <a:prstGeom prst="rect">
            <a:avLst/>
          </a:prstGeom>
        </p:spPr>
      </p:pic>
      <p:sp>
        <p:nvSpPr>
          <p:cNvPr id="12" name="Picture Placeholder 3">
            <a:extLst>
              <a:ext uri="{FF2B5EF4-FFF2-40B4-BE49-F238E27FC236}">
                <a16:creationId xmlns:a16="http://schemas.microsoft.com/office/drawing/2014/main" id="{DD8710AD-1786-3AFB-B6B7-08A4E859357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448499" y="810948"/>
            <a:ext cx="2523879" cy="2534857"/>
          </a:xfrm>
          <a:prstGeom prst="ellipse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0437CB8B-EAC6-DF76-3C69-3992B3530ED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81049" y="-1322300"/>
            <a:ext cx="7639065" cy="7588392"/>
          </a:xfrm>
          <a:prstGeom prst="rect">
            <a:avLst/>
          </a:prstGeom>
        </p:spPr>
      </p:pic>
      <p:sp>
        <p:nvSpPr>
          <p:cNvPr id="14" name="Picture Placeholder 3">
            <a:extLst>
              <a:ext uri="{FF2B5EF4-FFF2-40B4-BE49-F238E27FC236}">
                <a16:creationId xmlns:a16="http://schemas.microsoft.com/office/drawing/2014/main" id="{E4E97ADE-99A0-8737-BEA4-E830986700F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293204" y="-548562"/>
            <a:ext cx="6014753" cy="6040916"/>
          </a:xfrm>
          <a:prstGeom prst="ellipse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A51AA633-7D54-20C3-25AA-EEE34374CA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9506" y="4450480"/>
            <a:ext cx="4021137" cy="414805"/>
          </a:xfrm>
        </p:spPr>
        <p:txBody>
          <a:bodyPr anchor="t" anchorCtr="0">
            <a:noAutofit/>
          </a:bodyPr>
          <a:lstStyle>
            <a:lvl1pPr>
              <a:defRPr sz="2700"/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F7BB2371-CB78-DBF4-9A50-A83E1284FDEE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506" y="4985936"/>
            <a:ext cx="4021138" cy="255868"/>
          </a:xfrm>
        </p:spPr>
        <p:txBody>
          <a:bodyPr>
            <a:noAutofit/>
          </a:bodyPr>
          <a:lstStyle>
            <a:lvl1pPr marL="0" indent="0">
              <a:buNone/>
              <a:defRPr sz="1500" b="1" i="0">
                <a:solidFill>
                  <a:srgbClr val="F47030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Your Subtitle Goes Here</a:t>
            </a:r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4F4E3DB8-9547-2609-C6DB-DE614204D538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66220" y="5552967"/>
            <a:ext cx="4496833" cy="829545"/>
          </a:xfrm>
        </p:spPr>
        <p:txBody>
          <a:bodyPr/>
          <a:lstStyle>
            <a:lvl1pPr marL="0" indent="0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16A6FBE-D4E4-09B7-4417-3CE81C35A55B}"/>
              </a:ext>
            </a:extLst>
          </p:cNvPr>
          <p:cNvCxnSpPr>
            <a:cxnSpLocks/>
          </p:cNvCxnSpPr>
          <p:nvPr userDrawn="1"/>
        </p:nvCxnSpPr>
        <p:spPr>
          <a:xfrm>
            <a:off x="1492803" y="4523632"/>
            <a:ext cx="0" cy="2434952"/>
          </a:xfrm>
          <a:prstGeom prst="line">
            <a:avLst/>
          </a:prstGeom>
          <a:ln>
            <a:solidFill>
              <a:srgbClr val="F4703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901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14FD2041-EAAD-7D98-1DDC-A0464F35A1D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596CAEDA-67A2-02FB-D386-F522BF99CB55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  <p:sp>
        <p:nvSpPr>
          <p:cNvPr id="7" name="Picture Placeholder 14">
            <a:extLst>
              <a:ext uri="{FF2B5EF4-FFF2-40B4-BE49-F238E27FC236}">
                <a16:creationId xmlns:a16="http://schemas.microsoft.com/office/drawing/2014/main" id="{162E5409-457F-536A-22FC-A65BEDA0E844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85216" y="-393192"/>
            <a:ext cx="11013059" cy="4041648"/>
          </a:xfrm>
          <a:prstGeom prst="roundRect">
            <a:avLst>
              <a:gd name="adj" fmla="val 10623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2" name="Title 1">
            <a:extLst>
              <a:ext uri="{FF2B5EF4-FFF2-40B4-BE49-F238E27FC236}">
                <a16:creationId xmlns:a16="http://schemas.microsoft.com/office/drawing/2014/main" id="{D7A2EB35-B03A-88B9-AC63-62BC50138F0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9506" y="4450480"/>
            <a:ext cx="4021137" cy="414805"/>
          </a:xfrm>
        </p:spPr>
        <p:txBody>
          <a:bodyPr anchor="t" anchorCtr="0">
            <a:noAutofit/>
          </a:bodyPr>
          <a:lstStyle>
            <a:lvl1pPr>
              <a:defRPr sz="2700"/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13" name="Text Placeholder 6">
            <a:extLst>
              <a:ext uri="{FF2B5EF4-FFF2-40B4-BE49-F238E27FC236}">
                <a16:creationId xmlns:a16="http://schemas.microsoft.com/office/drawing/2014/main" id="{1E591D3A-D5C7-93FC-8196-326B5F2166F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506" y="4985936"/>
            <a:ext cx="4021138" cy="255868"/>
          </a:xfrm>
        </p:spPr>
        <p:txBody>
          <a:bodyPr>
            <a:noAutofit/>
          </a:bodyPr>
          <a:lstStyle>
            <a:lvl1pPr marL="0" indent="0">
              <a:buNone/>
              <a:defRPr sz="1500" b="1" i="0">
                <a:solidFill>
                  <a:srgbClr val="F47030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Your Subtitle Goes Here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0D04202-3D80-4E86-0ED5-64F23B92D8F2}"/>
              </a:ext>
            </a:extLst>
          </p:cNvPr>
          <p:cNvCxnSpPr>
            <a:cxnSpLocks/>
          </p:cNvCxnSpPr>
          <p:nvPr userDrawn="1"/>
        </p:nvCxnSpPr>
        <p:spPr>
          <a:xfrm>
            <a:off x="1492803" y="4523632"/>
            <a:ext cx="0" cy="2434952"/>
          </a:xfrm>
          <a:prstGeom prst="line">
            <a:avLst/>
          </a:prstGeom>
          <a:ln>
            <a:solidFill>
              <a:srgbClr val="F4703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Text Placeholder 12">
            <a:extLst>
              <a:ext uri="{FF2B5EF4-FFF2-40B4-BE49-F238E27FC236}">
                <a16:creationId xmlns:a16="http://schemas.microsoft.com/office/drawing/2014/main" id="{078961FA-1F96-3C4F-3AC0-3A2C85C71379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66220" y="5552967"/>
            <a:ext cx="4496833" cy="829545"/>
          </a:xfrm>
        </p:spPr>
        <p:txBody>
          <a:bodyPr/>
          <a:lstStyle>
            <a:lvl1pPr marL="0" indent="0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68285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A colorful circle design on a black background&#10;&#10;AI-generated content may be incorrect.">
            <a:extLst>
              <a:ext uri="{FF2B5EF4-FFF2-40B4-BE49-F238E27FC236}">
                <a16:creationId xmlns:a16="http://schemas.microsoft.com/office/drawing/2014/main" id="{6986E9A6-B0CD-85FF-F2C1-54434C6A9FEF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 userDrawn="1"/>
        </p:nvPicPr>
        <p:blipFill>
          <a:blip r:embed="rId2" cstate="email">
            <a:alphaModFix am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5314926" y="-1908312"/>
            <a:ext cx="22829007" cy="18705443"/>
          </a:xfrm>
          <a:prstGeom prst="rect">
            <a:avLst/>
          </a:prstGeom>
        </p:spPr>
      </p:pic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9E7EB6CA-E109-D781-B53F-2DC18B8B2AD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339" y="818169"/>
            <a:ext cx="1871827" cy="47274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C386F64-3DAD-3C0C-F2F0-4C1DD92FE6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431" y="3451485"/>
            <a:ext cx="4021137" cy="414805"/>
          </a:xfrm>
        </p:spPr>
        <p:txBody>
          <a:bodyPr anchor="t" anchorCtr="0">
            <a:noAutofit/>
          </a:bodyPr>
          <a:lstStyle>
            <a:lvl1pPr algn="ctr">
              <a:defRPr sz="2500" b="0" i="0" spc="1300" baseline="0">
                <a:solidFill>
                  <a:srgbClr val="F47030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27007511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_Custom Layout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circle with blue lines&#10;&#10;AI-generated content may be incorrect.">
            <a:extLst>
              <a:ext uri="{FF2B5EF4-FFF2-40B4-BE49-F238E27FC236}">
                <a16:creationId xmlns:a16="http://schemas.microsoft.com/office/drawing/2014/main" id="{00EBEA95-B856-E170-BBA6-1AA1FC0EF25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610146" y="-3245362"/>
            <a:ext cx="13412289" cy="13348724"/>
          </a:xfrm>
          <a:prstGeom prst="rect">
            <a:avLst/>
          </a:prstGeom>
        </p:spPr>
      </p:pic>
      <p:pic>
        <p:nvPicPr>
          <p:cNvPr id="7" name="Picture 6" descr="A black and white logo&#10;&#10;AI-generated content may be incorrect.">
            <a:extLst>
              <a:ext uri="{FF2B5EF4-FFF2-40B4-BE49-F238E27FC236}">
                <a16:creationId xmlns:a16="http://schemas.microsoft.com/office/drawing/2014/main" id="{9E7EB6CA-E109-D781-B53F-2DC18B8B2AD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2339" y="818169"/>
            <a:ext cx="1871827" cy="472748"/>
          </a:xfrm>
          <a:prstGeom prst="rect">
            <a:avLst/>
          </a:prstGeom>
        </p:spPr>
      </p:pic>
      <p:sp>
        <p:nvSpPr>
          <p:cNvPr id="8" name="Title 1">
            <a:extLst>
              <a:ext uri="{FF2B5EF4-FFF2-40B4-BE49-F238E27FC236}">
                <a16:creationId xmlns:a16="http://schemas.microsoft.com/office/drawing/2014/main" id="{9C386F64-3DAD-3C0C-F2F0-4C1DD92FE6E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85431" y="3278765"/>
            <a:ext cx="4021137" cy="414805"/>
          </a:xfrm>
        </p:spPr>
        <p:txBody>
          <a:bodyPr anchor="t" anchorCtr="0">
            <a:noAutofit/>
          </a:bodyPr>
          <a:lstStyle>
            <a:lvl1pPr algn="ctr">
              <a:defRPr sz="2500" b="0" i="0" spc="1300" baseline="0">
                <a:solidFill>
                  <a:srgbClr val="F47030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r>
              <a:rPr lang="en-US"/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17222946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B7435CF4-8A39-594E-88D3-E50E705C627D}"/>
              </a:ext>
            </a:extLst>
          </p:cNvPr>
          <p:cNvSpPr/>
          <p:nvPr userDrawn="1"/>
        </p:nvSpPr>
        <p:spPr>
          <a:xfrm>
            <a:off x="0" y="0"/>
            <a:ext cx="12192000" cy="6858001"/>
          </a:xfrm>
          <a:prstGeom prst="rect">
            <a:avLst/>
          </a:prstGeom>
          <a:solidFill>
            <a:schemeClr val="bg1"/>
          </a:solidFill>
          <a:ln w="762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fld id="{58C5DC65-6E0F-394B-94AD-C1EA36B883D9}" type="slidenum">
              <a:rPr lang="en-US" smtClean="0"/>
              <a:t>‹#›</a:t>
            </a:fld>
            <a:fld id="{15290F38-2B2B-EE4C-A2A8-44DE6E348E9A}" type="slidenum">
              <a:rPr lang="en-US" smtClean="0"/>
              <a:t>‹#›</a:t>
            </a:fld>
            <a:fld id="{AB40199C-5001-2E4F-9A0E-CDD6B7F6D475}" type="slidenum">
              <a:rPr lang="en-US" smtClean="0"/>
              <a:t>‹#›</a:t>
            </a:fld>
            <a:endParaRPr lang="en-US"/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60FEE8C8-6588-20E3-12A9-8EC8B15AB60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800048" y="6471010"/>
            <a:ext cx="367710" cy="365125"/>
          </a:xfrm>
        </p:spPr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1274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3A529D6-6735-1B03-129C-88E7007B53A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327650" y="1296988"/>
            <a:ext cx="5854700" cy="5576887"/>
          </a:xfrm>
          <a:prstGeom prst="round2SameRect">
            <a:avLst>
              <a:gd name="adj1" fmla="val 2930"/>
              <a:gd name="adj2" fmla="val 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9F53105-888D-A5BE-DAB8-4E0A2BA27C6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699304" y="3180080"/>
            <a:ext cx="4370536" cy="1513840"/>
          </a:xfrm>
        </p:spPr>
        <p:txBody>
          <a:bodyPr anchor="t" anchorCtr="0">
            <a:normAutofit/>
          </a:bodyPr>
          <a:lstStyle>
            <a:lvl1pPr>
              <a:lnSpc>
                <a:spcPct val="100000"/>
              </a:lnSpc>
              <a:defRPr sz="2700"/>
            </a:lvl1pPr>
          </a:lstStyle>
          <a:p>
            <a:r>
              <a:rPr lang="en-US"/>
              <a:t>Quote or key message goes here</a:t>
            </a:r>
          </a:p>
        </p:txBody>
      </p:sp>
      <p:sp>
        <p:nvSpPr>
          <p:cNvPr id="12" name="Round Same Side Corner Rectangle 11">
            <a:extLst>
              <a:ext uri="{FF2B5EF4-FFF2-40B4-BE49-F238E27FC236}">
                <a16:creationId xmlns:a16="http://schemas.microsoft.com/office/drawing/2014/main" id="{3AF43211-385B-2013-A9F5-93F6369BBC13}"/>
              </a:ext>
            </a:extLst>
          </p:cNvPr>
          <p:cNvSpPr/>
          <p:nvPr userDrawn="1"/>
        </p:nvSpPr>
        <p:spPr>
          <a:xfrm rot="10800000">
            <a:off x="5326880" y="-13447"/>
            <a:ext cx="5856240" cy="1041723"/>
          </a:xfrm>
          <a:prstGeom prst="round2SameRect">
            <a:avLst>
              <a:gd name="adj1" fmla="val 12107"/>
              <a:gd name="adj2" fmla="val 0"/>
            </a:avLst>
          </a:prstGeom>
          <a:solidFill>
            <a:srgbClr val="F4703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l"/>
            <a:endParaRPr lang="en-US"/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195CD83-E436-547E-0DE4-669E5743031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5618480" y="358142"/>
            <a:ext cx="5130800" cy="325438"/>
          </a:xfrm>
        </p:spPr>
        <p:txBody>
          <a:bodyPr/>
          <a:lstStyle>
            <a:lvl1pPr marL="0" indent="0">
              <a:buNone/>
              <a:defRPr sz="1500" b="1" i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/>
            </a:lvl2pPr>
          </a:lstStyle>
          <a:p>
            <a:r>
              <a:rPr lang="en-CA" b="1">
                <a:effectLst/>
                <a:latin typeface="Poppins" pitchFamily="2" charset="77"/>
              </a:rPr>
              <a:t>Ut labore et dolore magna </a:t>
            </a:r>
            <a:r>
              <a:rPr lang="en-CA" b="1" err="1">
                <a:effectLst/>
                <a:latin typeface="Poppins" pitchFamily="2" charset="77"/>
              </a:rPr>
              <a:t>aliqua</a:t>
            </a:r>
            <a:endParaRPr lang="en-CA">
              <a:effectLst/>
              <a:latin typeface="Poppins SemiBold" pitchFamily="2" charset="77"/>
            </a:endParaRPr>
          </a:p>
          <a:p>
            <a:pPr lvl="1"/>
            <a:endParaRPr lang="en-US"/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9206B63E-2C34-BD06-1541-BEBF42659D4A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99304" y="2865755"/>
            <a:ext cx="3546475" cy="283845"/>
          </a:xfrm>
        </p:spPr>
        <p:txBody>
          <a:bodyPr>
            <a:noAutofit/>
          </a:bodyPr>
          <a:lstStyle>
            <a:lvl1pPr marL="0" indent="0">
              <a:buNone/>
              <a:defRPr sz="1500" b="1" i="0">
                <a:solidFill>
                  <a:schemeClr val="accent2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ALL CAPS TITLE GOES HERE</a:t>
            </a:r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404A8D62-04F0-4F79-E0C8-D62356796677}"/>
              </a:ext>
            </a:extLst>
          </p:cNvPr>
          <p:cNvCxnSpPr/>
          <p:nvPr userDrawn="1"/>
        </p:nvCxnSpPr>
        <p:spPr>
          <a:xfrm>
            <a:off x="609600" y="2865755"/>
            <a:ext cx="0" cy="1127125"/>
          </a:xfrm>
          <a:prstGeom prst="line">
            <a:avLst/>
          </a:prstGeom>
          <a:ln>
            <a:solidFill>
              <a:srgbClr val="F4703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Slide Number Placeholder 2">
            <a:extLst>
              <a:ext uri="{FF2B5EF4-FFF2-40B4-BE49-F238E27FC236}">
                <a16:creationId xmlns:a16="http://schemas.microsoft.com/office/drawing/2014/main" id="{BA96AF89-C201-417D-F592-C3FC6D9245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8277" y="6286411"/>
            <a:ext cx="36771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 b="0" i="0">
                <a:solidFill>
                  <a:srgbClr val="6D6E7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7" name="Picture 26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4FB3ED20-3E2B-FB98-1D5E-29FC127285CA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5266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B4259B1-D219-5EEB-F948-EE9E4315CD61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98018" y="397445"/>
            <a:ext cx="1817221" cy="2420073"/>
          </a:xfrm>
          <a:prstGeom prst="roundRect">
            <a:avLst>
              <a:gd name="adj" fmla="val 6538"/>
            </a:avLst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167C9897-54E5-7BCB-123E-6217DC3AEB70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8633696" y="397445"/>
            <a:ext cx="1817221" cy="2420073"/>
          </a:xfrm>
          <a:prstGeom prst="roundRect">
            <a:avLst>
              <a:gd name="adj" fmla="val 6538"/>
            </a:avLst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7064198-EEFA-8AB7-470C-F24556A1B8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9506" y="1454336"/>
            <a:ext cx="4021137" cy="414805"/>
          </a:xfrm>
        </p:spPr>
        <p:txBody>
          <a:bodyPr anchor="t" anchorCtr="0">
            <a:noAutofit/>
          </a:bodyPr>
          <a:lstStyle>
            <a:lvl1pPr>
              <a:defRPr sz="2700"/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087FE324-8DCA-1BA7-8585-1121FDD6C1C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E9026BA-29F1-66BC-D702-0EEA8ED9FBC6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506" y="1989792"/>
            <a:ext cx="4021138" cy="255868"/>
          </a:xfrm>
        </p:spPr>
        <p:txBody>
          <a:bodyPr>
            <a:noAutofit/>
          </a:bodyPr>
          <a:lstStyle>
            <a:lvl1pPr marL="0" indent="0">
              <a:buNone/>
              <a:defRPr sz="1500" b="1" i="0">
                <a:solidFill>
                  <a:srgbClr val="F47030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Your Subtitle Goes Here</a:t>
            </a:r>
          </a:p>
        </p:txBody>
      </p:sp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D55AE8EC-3613-BC51-9559-01D62BCC9E06}"/>
              </a:ext>
            </a:extLst>
          </p:cNvPr>
          <p:cNvSpPr/>
          <p:nvPr userDrawn="1"/>
        </p:nvSpPr>
        <p:spPr>
          <a:xfrm rot="10800000">
            <a:off x="6700945" y="-17761"/>
            <a:ext cx="3738283" cy="263105"/>
          </a:xfrm>
          <a:prstGeom prst="round2SameRect">
            <a:avLst>
              <a:gd name="adj1" fmla="val 36698"/>
              <a:gd name="adj2" fmla="val 0"/>
            </a:avLst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l"/>
            <a:endParaRPr lang="en-US"/>
          </a:p>
        </p:txBody>
      </p:sp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F2DBD6FE-395B-D4E3-21C4-3513B23B533D}"/>
              </a:ext>
            </a:extLst>
          </p:cNvPr>
          <p:cNvCxnSpPr>
            <a:cxnSpLocks/>
          </p:cNvCxnSpPr>
          <p:nvPr userDrawn="1"/>
        </p:nvCxnSpPr>
        <p:spPr>
          <a:xfrm>
            <a:off x="1492803" y="1527488"/>
            <a:ext cx="0" cy="5394520"/>
          </a:xfrm>
          <a:prstGeom prst="line">
            <a:avLst/>
          </a:prstGeom>
          <a:ln>
            <a:solidFill>
              <a:srgbClr val="F4703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FCDAFDE-1064-60AC-DA8F-C2941647C34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66221" y="2556823"/>
            <a:ext cx="4004424" cy="3200400"/>
          </a:xfrm>
        </p:spPr>
        <p:txBody>
          <a:bodyPr/>
          <a:lstStyle>
            <a:lvl1pPr marL="0" indent="0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 </a:t>
            </a:r>
          </a:p>
          <a:p>
            <a:r>
              <a:rPr lang="en-CA">
                <a:effectLst/>
                <a:latin typeface="Poppins" pitchFamily="2" charset="77"/>
              </a:rPr>
              <a:t>Ut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 </a:t>
            </a:r>
          </a:p>
          <a:p>
            <a:pPr lvl="0"/>
            <a:endParaRPr lang="en-US"/>
          </a:p>
        </p:txBody>
      </p: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07AE5156-D53A-FF7C-9B94-72245D05CFF9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6604450" y="2927424"/>
            <a:ext cx="4004424" cy="2829799"/>
          </a:xfrm>
        </p:spPr>
        <p:txBody>
          <a:bodyPr/>
          <a:lstStyle>
            <a:lvl1pPr marL="0" indent="0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</a:t>
            </a:r>
          </a:p>
          <a:p>
            <a:r>
              <a:rPr lang="en-CA">
                <a:effectLst/>
                <a:latin typeface="Poppins" pitchFamily="2" charset="77"/>
              </a:rPr>
              <a:t>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aliqua.Consectetur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veniam.idunt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 </a:t>
            </a:r>
          </a:p>
          <a:p>
            <a:pPr lvl="0"/>
            <a:endParaRPr lang="en-US"/>
          </a:p>
        </p:txBody>
      </p:sp>
      <p:pic>
        <p:nvPicPr>
          <p:cNvPr id="15" name="Picture 14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90BA3A15-DB28-06C7-23BE-B1F97A775947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057812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C1BC766F-2FEF-1D28-F39C-8DC6754188F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1A83AEC-8939-AB0A-0498-C5D6D47F484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9507" y="1091266"/>
            <a:ext cx="3043517" cy="414805"/>
          </a:xfrm>
        </p:spPr>
        <p:txBody>
          <a:bodyPr anchor="t" anchorCtr="0">
            <a:noAutofit/>
          </a:bodyPr>
          <a:lstStyle>
            <a:lvl1pPr>
              <a:defRPr sz="2700"/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B9266639-EFC4-B830-33FD-131C9E437D21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62954" y="1627093"/>
            <a:ext cx="3043517" cy="255495"/>
          </a:xfrm>
        </p:spPr>
        <p:txBody>
          <a:bodyPr>
            <a:noAutofit/>
          </a:bodyPr>
          <a:lstStyle>
            <a:lvl1pPr marL="0" indent="0">
              <a:buNone/>
              <a:defRPr sz="1500" b="1" i="0">
                <a:solidFill>
                  <a:srgbClr val="F47030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Your Subtitle Goes Here</a:t>
            </a:r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049A2D8A-8173-03FA-CE47-412919F6FE69}"/>
              </a:ext>
            </a:extLst>
          </p:cNvPr>
          <p:cNvCxnSpPr>
            <a:cxnSpLocks/>
          </p:cNvCxnSpPr>
          <p:nvPr userDrawn="1"/>
        </p:nvCxnSpPr>
        <p:spPr>
          <a:xfrm>
            <a:off x="1483659" y="1041991"/>
            <a:ext cx="0" cy="792125"/>
          </a:xfrm>
          <a:prstGeom prst="line">
            <a:avLst/>
          </a:prstGeom>
          <a:ln>
            <a:solidFill>
              <a:srgbClr val="F4703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Text Placeholder 12">
            <a:extLst>
              <a:ext uri="{FF2B5EF4-FFF2-40B4-BE49-F238E27FC236}">
                <a16:creationId xmlns:a16="http://schemas.microsoft.com/office/drawing/2014/main" id="{C459CD41-ACCB-FFCF-8009-F2D1250678A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66441" y="2139497"/>
            <a:ext cx="2922492" cy="713770"/>
          </a:xfrm>
        </p:spPr>
        <p:txBody>
          <a:bodyPr lIns="108000"/>
          <a:lstStyle>
            <a:lvl1pPr marL="50800" marR="0" indent="-50800" algn="l" defTabSz="914400" rtl="0" eaLnBrk="1" fontAlgn="auto" latinLnBrk="0" hangingPunct="1">
              <a:lnSpc>
                <a:spcPts val="1525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>
                <a:effectLst/>
                <a:latin typeface="Poppins" pitchFamily="2" charset="77"/>
              </a:rPr>
              <a:t> 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 </a:t>
            </a:r>
          </a:p>
        </p:txBody>
      </p:sp>
      <p:sp>
        <p:nvSpPr>
          <p:cNvPr id="12" name="Text Placeholder 12">
            <a:extLst>
              <a:ext uri="{FF2B5EF4-FFF2-40B4-BE49-F238E27FC236}">
                <a16:creationId xmlns:a16="http://schemas.microsoft.com/office/drawing/2014/main" id="{4F2E485E-43DE-08FD-DE05-6E033478FE53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033136" y="4081418"/>
            <a:ext cx="2922492" cy="713770"/>
          </a:xfrm>
        </p:spPr>
        <p:txBody>
          <a:bodyPr lIns="108000"/>
          <a:lstStyle>
            <a:lvl1pPr marL="50800" marR="0" indent="-50800" algn="l" defTabSz="914400" rtl="0" eaLnBrk="1" fontAlgn="auto" latinLnBrk="0" hangingPunct="1">
              <a:lnSpc>
                <a:spcPts val="1525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>
                <a:effectLst/>
                <a:latin typeface="Poppins" pitchFamily="2" charset="77"/>
              </a:rPr>
              <a:t> 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 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BF043D7-6FF9-7E01-6F9E-1C64216E418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397179" y="2139497"/>
            <a:ext cx="2922492" cy="713770"/>
          </a:xfrm>
        </p:spPr>
        <p:txBody>
          <a:bodyPr lIns="108000"/>
          <a:lstStyle>
            <a:lvl1pPr marL="50800" marR="0" indent="-50800" algn="l" defTabSz="914400" rtl="0" eaLnBrk="1" fontAlgn="auto" latinLnBrk="0" hangingPunct="1">
              <a:lnSpc>
                <a:spcPts val="1525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>
                <a:effectLst/>
                <a:latin typeface="Poppins" pitchFamily="2" charset="77"/>
              </a:rPr>
              <a:t> 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 </a:t>
            </a:r>
          </a:p>
        </p:txBody>
      </p:sp>
      <p:pic>
        <p:nvPicPr>
          <p:cNvPr id="15" name="Picture 14" descr="A pink circle with black background&#10;&#10;AI-generated content may be incorrect.">
            <a:extLst>
              <a:ext uri="{FF2B5EF4-FFF2-40B4-BE49-F238E27FC236}">
                <a16:creationId xmlns:a16="http://schemas.microsoft.com/office/drawing/2014/main" id="{C3664AA0-6F6A-B10A-EAEB-CC8034CD8DC1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3299" y="2900243"/>
            <a:ext cx="3121200" cy="3102052"/>
          </a:xfrm>
          <a:prstGeom prst="rect">
            <a:avLst/>
          </a:prstGeom>
        </p:spPr>
      </p:pic>
      <p:pic>
        <p:nvPicPr>
          <p:cNvPr id="17" name="Picture 16" descr="A purple circle with black background&#10;&#10;AI-generated content may be incorrect.">
            <a:extLst>
              <a:ext uri="{FF2B5EF4-FFF2-40B4-BE49-F238E27FC236}">
                <a16:creationId xmlns:a16="http://schemas.microsoft.com/office/drawing/2014/main" id="{4E2C66AB-22D6-4BEC-3B64-A8E5C94D2D9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13977" y="2900243"/>
            <a:ext cx="3121200" cy="3102052"/>
          </a:xfrm>
          <a:prstGeom prst="rect">
            <a:avLst/>
          </a:prstGeom>
        </p:spPr>
      </p:pic>
      <p:pic>
        <p:nvPicPr>
          <p:cNvPr id="19" name="Picture 18" descr="A blue circle with black background&#10;&#10;AI-generated content may be incorrect.">
            <a:extLst>
              <a:ext uri="{FF2B5EF4-FFF2-40B4-BE49-F238E27FC236}">
                <a16:creationId xmlns:a16="http://schemas.microsoft.com/office/drawing/2014/main" id="{1794ACC0-1CC7-4BE8-4D65-B02E2DF65FE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6470" y="855972"/>
            <a:ext cx="3122354" cy="3103199"/>
          </a:xfrm>
          <a:prstGeom prst="rect">
            <a:avLst/>
          </a:prstGeom>
        </p:spPr>
      </p:pic>
      <p:pic>
        <p:nvPicPr>
          <p:cNvPr id="20" name="Picture 19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4C482BD6-7DFA-D311-5839-5806FA5CADA3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C238554-76A8-3106-D37A-4193B6FD072B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832548" y="3223501"/>
            <a:ext cx="2443396" cy="2454024"/>
          </a:xfrm>
          <a:prstGeom prst="ellipse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9" name="Picture Placeholder 3">
            <a:extLst>
              <a:ext uri="{FF2B5EF4-FFF2-40B4-BE49-F238E27FC236}">
                <a16:creationId xmlns:a16="http://schemas.microsoft.com/office/drawing/2014/main" id="{E94191DA-01E6-EADB-134D-0CADB328842A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5198996" y="1176337"/>
            <a:ext cx="2443396" cy="2454024"/>
          </a:xfrm>
          <a:prstGeom prst="ellipse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0" name="Picture Placeholder 3">
            <a:extLst>
              <a:ext uri="{FF2B5EF4-FFF2-40B4-BE49-F238E27FC236}">
                <a16:creationId xmlns:a16="http://schemas.microsoft.com/office/drawing/2014/main" id="{B833305C-DAA0-0D0A-6CED-7AE8EC07A66C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8560894" y="3228050"/>
            <a:ext cx="2443396" cy="2454024"/>
          </a:xfrm>
          <a:prstGeom prst="ellipse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19542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527DA-4971-F467-F2E4-733004980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80A47BF7-6E65-8C9B-60E4-386A3AC14D81}"/>
              </a:ext>
            </a:extLst>
          </p:cNvPr>
          <p:cNvSpPr txBox="1">
            <a:spLocks/>
          </p:cNvSpPr>
          <p:nvPr userDrawn="1"/>
        </p:nvSpPr>
        <p:spPr>
          <a:xfrm>
            <a:off x="11598277" y="6286411"/>
            <a:ext cx="367710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700" b="0" i="0" kern="1200">
                <a:solidFill>
                  <a:srgbClr val="6D6E7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267EBF4B-E775-972B-E2B3-0E1BEA7D8A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D51038BF-D959-33D6-D8AF-CD69DB702DBE}"/>
              </a:ext>
            </a:extLst>
          </p:cNvPr>
          <p:cNvSpPr/>
          <p:nvPr userDrawn="1"/>
        </p:nvSpPr>
        <p:spPr>
          <a:xfrm rot="10800000">
            <a:off x="3787903" y="-28705"/>
            <a:ext cx="4616191" cy="766786"/>
          </a:xfrm>
          <a:prstGeom prst="round2SameRect">
            <a:avLst>
              <a:gd name="adj1" fmla="val 15315"/>
              <a:gd name="adj2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l"/>
            <a:endParaRPr lang="en-US"/>
          </a:p>
        </p:txBody>
      </p:sp>
      <p:sp>
        <p:nvSpPr>
          <p:cNvPr id="9" name="Text Placeholder 16">
            <a:extLst>
              <a:ext uri="{FF2B5EF4-FFF2-40B4-BE49-F238E27FC236}">
                <a16:creationId xmlns:a16="http://schemas.microsoft.com/office/drawing/2014/main" id="{62F8F277-E581-B4CE-85C4-2523FA3810E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4080812" y="263832"/>
            <a:ext cx="4042176" cy="325438"/>
          </a:xfrm>
        </p:spPr>
        <p:txBody>
          <a:bodyPr/>
          <a:lstStyle>
            <a:lvl1pPr marL="0" indent="0">
              <a:buNone/>
              <a:defRPr sz="1500" b="1" i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/>
            </a:lvl2pPr>
          </a:lstStyle>
          <a:p>
            <a:r>
              <a:rPr lang="en-CA" b="1">
                <a:effectLst/>
                <a:latin typeface="Poppins" pitchFamily="2" charset="77"/>
              </a:rPr>
              <a:t>Ut labore et dolore magna </a:t>
            </a:r>
            <a:r>
              <a:rPr lang="en-CA" b="1" err="1">
                <a:effectLst/>
                <a:latin typeface="Poppins" pitchFamily="2" charset="77"/>
              </a:rPr>
              <a:t>aliqua</a:t>
            </a:r>
            <a:endParaRPr lang="en-CA">
              <a:effectLst/>
              <a:latin typeface="Poppins SemiBold" pitchFamily="2" charset="77"/>
            </a:endParaRPr>
          </a:p>
          <a:p>
            <a:pPr lvl="1"/>
            <a:endParaRPr lang="en-US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1188EDE9-2980-E762-17AD-CABAC4ED1318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3787903" y="893898"/>
            <a:ext cx="2207261" cy="2942457"/>
          </a:xfrm>
          <a:prstGeom prst="roundRect">
            <a:avLst>
              <a:gd name="adj" fmla="val 5609"/>
            </a:avLst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1" name="Picture Placeholder 9">
            <a:extLst>
              <a:ext uri="{FF2B5EF4-FFF2-40B4-BE49-F238E27FC236}">
                <a16:creationId xmlns:a16="http://schemas.microsoft.com/office/drawing/2014/main" id="{775FC1FB-CF03-C6C0-3EFB-96500CA9EFC2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6194867" y="893898"/>
            <a:ext cx="2207261" cy="2942457"/>
          </a:xfrm>
          <a:prstGeom prst="roundRect">
            <a:avLst>
              <a:gd name="adj" fmla="val 5609"/>
            </a:avLst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111B0A2C-AF30-429D-4D90-BD8FF539DA8E}"/>
              </a:ext>
            </a:extLst>
          </p:cNvPr>
          <p:cNvSpPr>
            <a:spLocks noGrp="1"/>
          </p:cNvSpPr>
          <p:nvPr>
            <p:ph type="body" sz="quarter" idx="16" hasCustomPrompt="1"/>
          </p:nvPr>
        </p:nvSpPr>
        <p:spPr>
          <a:xfrm>
            <a:off x="1886137" y="4087299"/>
            <a:ext cx="4004425" cy="255868"/>
          </a:xfrm>
        </p:spPr>
        <p:txBody>
          <a:bodyPr>
            <a:noAutofit/>
          </a:bodyPr>
          <a:lstStyle>
            <a:lvl1pPr marL="0" indent="0" algn="r">
              <a:buNone/>
              <a:defRPr sz="1500" b="1" i="0">
                <a:solidFill>
                  <a:schemeClr val="accent1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CC2AC35B-D56D-D6C7-A520-420A1AC8721C}"/>
              </a:ext>
            </a:extLst>
          </p:cNvPr>
          <p:cNvCxnSpPr>
            <a:cxnSpLocks/>
          </p:cNvCxnSpPr>
          <p:nvPr userDrawn="1"/>
        </p:nvCxnSpPr>
        <p:spPr>
          <a:xfrm>
            <a:off x="6096000" y="4087299"/>
            <a:ext cx="0" cy="1725672"/>
          </a:xfrm>
          <a:prstGeom prst="line">
            <a:avLst/>
          </a:prstGeom>
          <a:ln>
            <a:solidFill>
              <a:srgbClr val="F4703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Text Placeholder 12">
            <a:extLst>
              <a:ext uri="{FF2B5EF4-FFF2-40B4-BE49-F238E27FC236}">
                <a16:creationId xmlns:a16="http://schemas.microsoft.com/office/drawing/2014/main" id="{6F5CAADA-88FD-2288-419D-75957B1FCD97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886140" y="4408338"/>
            <a:ext cx="4004424" cy="1530476"/>
          </a:xfrm>
        </p:spPr>
        <p:txBody>
          <a:bodyPr/>
          <a:lstStyle>
            <a:lvl1pPr marL="0" indent="0" algn="r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 </a:t>
            </a:r>
          </a:p>
        </p:txBody>
      </p:sp>
      <p:sp>
        <p:nvSpPr>
          <p:cNvPr id="21" name="Text Placeholder 6">
            <a:extLst>
              <a:ext uri="{FF2B5EF4-FFF2-40B4-BE49-F238E27FC236}">
                <a16:creationId xmlns:a16="http://schemas.microsoft.com/office/drawing/2014/main" id="{FEC28BAE-E8C4-DF36-8BA9-91158D1AA2FA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6301437" y="4087299"/>
            <a:ext cx="4004425" cy="255868"/>
          </a:xfrm>
        </p:spPr>
        <p:txBody>
          <a:bodyPr>
            <a:noAutofit/>
          </a:bodyPr>
          <a:lstStyle>
            <a:lvl1pPr marL="0" indent="0" algn="l">
              <a:buNone/>
              <a:defRPr sz="1500" b="1" i="0">
                <a:solidFill>
                  <a:schemeClr val="accent1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Lorem ipsum</a:t>
            </a:r>
          </a:p>
        </p:txBody>
      </p:sp>
      <p:sp>
        <p:nvSpPr>
          <p:cNvPr id="22" name="Text Placeholder 12">
            <a:extLst>
              <a:ext uri="{FF2B5EF4-FFF2-40B4-BE49-F238E27FC236}">
                <a16:creationId xmlns:a16="http://schemas.microsoft.com/office/drawing/2014/main" id="{9A543404-32BD-6AEA-C2D2-CDA12FAD418E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6301440" y="4408338"/>
            <a:ext cx="4004424" cy="1530476"/>
          </a:xfrm>
        </p:spPr>
        <p:txBody>
          <a:bodyPr/>
          <a:lstStyle>
            <a:lvl1pPr marL="0" indent="0" algn="l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948825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527DA-4971-F467-F2E4-733004980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80A47BF7-6E65-8C9B-60E4-386A3AC14D81}"/>
              </a:ext>
            </a:extLst>
          </p:cNvPr>
          <p:cNvSpPr txBox="1">
            <a:spLocks/>
          </p:cNvSpPr>
          <p:nvPr userDrawn="1"/>
        </p:nvSpPr>
        <p:spPr>
          <a:xfrm>
            <a:off x="11598277" y="6286411"/>
            <a:ext cx="367710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700" b="0" i="0" kern="1200">
                <a:solidFill>
                  <a:srgbClr val="6D6E7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267EBF4B-E775-972B-E2B3-0E1BEA7D8A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8ABDDE64-4DFA-3862-A459-0322DCC872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649506" y="1454336"/>
            <a:ext cx="4021137" cy="414805"/>
          </a:xfrm>
        </p:spPr>
        <p:txBody>
          <a:bodyPr anchor="t" anchorCtr="0">
            <a:noAutofit/>
          </a:bodyPr>
          <a:lstStyle>
            <a:lvl1pPr>
              <a:defRPr sz="2700"/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15" name="Text Placeholder 6">
            <a:extLst>
              <a:ext uri="{FF2B5EF4-FFF2-40B4-BE49-F238E27FC236}">
                <a16:creationId xmlns:a16="http://schemas.microsoft.com/office/drawing/2014/main" id="{4D4CE101-CEFF-692F-36B0-B060450B546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1649506" y="1989792"/>
            <a:ext cx="4021138" cy="255868"/>
          </a:xfrm>
        </p:spPr>
        <p:txBody>
          <a:bodyPr>
            <a:noAutofit/>
          </a:bodyPr>
          <a:lstStyle>
            <a:lvl1pPr marL="0" indent="0">
              <a:buNone/>
              <a:defRPr sz="1500" b="1" i="0">
                <a:solidFill>
                  <a:srgbClr val="F47030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Your Subtitle Goes Here</a:t>
            </a:r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A7BEE54A-4296-93E5-4887-DAEEB5FC0028}"/>
              </a:ext>
            </a:extLst>
          </p:cNvPr>
          <p:cNvCxnSpPr>
            <a:cxnSpLocks/>
          </p:cNvCxnSpPr>
          <p:nvPr userDrawn="1"/>
        </p:nvCxnSpPr>
        <p:spPr>
          <a:xfrm>
            <a:off x="1492803" y="1527488"/>
            <a:ext cx="0" cy="5394520"/>
          </a:xfrm>
          <a:prstGeom prst="line">
            <a:avLst/>
          </a:prstGeom>
          <a:ln>
            <a:solidFill>
              <a:srgbClr val="F4703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Text Placeholder 12">
            <a:extLst>
              <a:ext uri="{FF2B5EF4-FFF2-40B4-BE49-F238E27FC236}">
                <a16:creationId xmlns:a16="http://schemas.microsoft.com/office/drawing/2014/main" id="{61AD5C2B-5E92-EE22-9C89-71AA220205EC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1666221" y="2556823"/>
            <a:ext cx="4004424" cy="3200400"/>
          </a:xfrm>
        </p:spPr>
        <p:txBody>
          <a:bodyPr/>
          <a:lstStyle>
            <a:lvl1pPr marL="0" indent="0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 </a:t>
            </a:r>
          </a:p>
          <a:p>
            <a:r>
              <a:rPr lang="en-CA">
                <a:effectLst/>
                <a:latin typeface="Poppins" pitchFamily="2" charset="77"/>
              </a:rPr>
              <a:t>Ut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 </a:t>
            </a:r>
          </a:p>
          <a:p>
            <a:pPr lvl="0"/>
            <a:endParaRPr lang="en-US"/>
          </a:p>
        </p:txBody>
      </p:sp>
      <p:pic>
        <p:nvPicPr>
          <p:cNvPr id="19" name="Picture 18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5AA9119A-338F-A551-DA0D-42B64B3A64D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6864" y="-891157"/>
            <a:ext cx="7207919" cy="7157248"/>
          </a:xfrm>
          <a:prstGeom prst="rect">
            <a:avLst/>
          </a:prstGeom>
        </p:spPr>
      </p:pic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E4917F09-DDEF-C650-C1DF-80D6DC0A20F3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6569240" y="-172720"/>
            <a:ext cx="5673017" cy="5697693"/>
          </a:xfrm>
          <a:prstGeom prst="ellipse">
            <a:avLst/>
          </a:prstGeom>
          <a:ln>
            <a:noFill/>
          </a:ln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8516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527DA-4971-F467-F2E4-733004980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80A47BF7-6E65-8C9B-60E4-386A3AC14D81}"/>
              </a:ext>
            </a:extLst>
          </p:cNvPr>
          <p:cNvSpPr txBox="1">
            <a:spLocks/>
          </p:cNvSpPr>
          <p:nvPr userDrawn="1"/>
        </p:nvSpPr>
        <p:spPr>
          <a:xfrm>
            <a:off x="11598277" y="6286411"/>
            <a:ext cx="367710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700" b="0" i="0" kern="1200">
                <a:solidFill>
                  <a:srgbClr val="6D6E7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267EBF4B-E775-972B-E2B3-0E1BEA7D8A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9BDBAE51-DCBD-50C0-E9FC-123AC4FAEF6E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3410" y="1296988"/>
            <a:ext cx="5854700" cy="5576887"/>
          </a:xfrm>
          <a:prstGeom prst="round2SameRect">
            <a:avLst>
              <a:gd name="adj1" fmla="val 2930"/>
              <a:gd name="adj2" fmla="val 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Round Same Side Corner Rectangle 8">
            <a:extLst>
              <a:ext uri="{FF2B5EF4-FFF2-40B4-BE49-F238E27FC236}">
                <a16:creationId xmlns:a16="http://schemas.microsoft.com/office/drawing/2014/main" id="{684BD0A5-EAED-1DFC-771D-1A2B80638689}"/>
              </a:ext>
            </a:extLst>
          </p:cNvPr>
          <p:cNvSpPr/>
          <p:nvPr userDrawn="1"/>
        </p:nvSpPr>
        <p:spPr>
          <a:xfrm rot="10800000">
            <a:off x="612640" y="-13447"/>
            <a:ext cx="5856240" cy="1041723"/>
          </a:xfrm>
          <a:prstGeom prst="round2SameRect">
            <a:avLst>
              <a:gd name="adj1" fmla="val 12107"/>
              <a:gd name="adj2" fmla="val 0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l"/>
            <a:endParaRPr lang="en-US"/>
          </a:p>
        </p:txBody>
      </p:sp>
      <p:sp>
        <p:nvSpPr>
          <p:cNvPr id="10" name="Text Placeholder 16">
            <a:extLst>
              <a:ext uri="{FF2B5EF4-FFF2-40B4-BE49-F238E27FC236}">
                <a16:creationId xmlns:a16="http://schemas.microsoft.com/office/drawing/2014/main" id="{923B9DCC-1699-534F-4272-B13405F38A5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04240" y="358142"/>
            <a:ext cx="5130800" cy="325438"/>
          </a:xfrm>
        </p:spPr>
        <p:txBody>
          <a:bodyPr/>
          <a:lstStyle>
            <a:lvl1pPr marL="0" indent="0">
              <a:buNone/>
              <a:defRPr sz="1500" b="1" i="0">
                <a:solidFill>
                  <a:schemeClr val="bg1"/>
                </a:solidFill>
                <a:latin typeface="Poppins SemiBold" pitchFamily="2" charset="77"/>
                <a:cs typeface="Poppins SemiBold" pitchFamily="2" charset="77"/>
              </a:defRPr>
            </a:lvl1pPr>
            <a:lvl2pPr marL="457200" indent="0">
              <a:buNone/>
              <a:defRPr/>
            </a:lvl2pPr>
          </a:lstStyle>
          <a:p>
            <a:r>
              <a:rPr lang="en-CA" b="1">
                <a:effectLst/>
                <a:latin typeface="Poppins" pitchFamily="2" charset="77"/>
              </a:rPr>
              <a:t>Ut labore et dolore magna </a:t>
            </a:r>
            <a:r>
              <a:rPr lang="en-CA" b="1" err="1">
                <a:effectLst/>
                <a:latin typeface="Poppins" pitchFamily="2" charset="77"/>
              </a:rPr>
              <a:t>aliqua</a:t>
            </a:r>
            <a:endParaRPr lang="en-CA">
              <a:effectLst/>
              <a:latin typeface="Poppins SemiBold" pitchFamily="2" charset="77"/>
            </a:endParaRPr>
          </a:p>
          <a:p>
            <a:pPr lvl="1"/>
            <a:endParaRPr lang="en-US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7FFD6D08-119B-7EF8-74CF-49E16781CFF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7339805" y="1332416"/>
            <a:ext cx="4021137" cy="414805"/>
          </a:xfrm>
        </p:spPr>
        <p:txBody>
          <a:bodyPr anchor="t" anchorCtr="0">
            <a:noAutofit/>
          </a:bodyPr>
          <a:lstStyle>
            <a:lvl1pPr>
              <a:defRPr sz="2700"/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12" name="Text Placeholder 6">
            <a:extLst>
              <a:ext uri="{FF2B5EF4-FFF2-40B4-BE49-F238E27FC236}">
                <a16:creationId xmlns:a16="http://schemas.microsoft.com/office/drawing/2014/main" id="{A0E6B882-8370-3B96-463E-0548736570B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7339805" y="1867872"/>
            <a:ext cx="4021138" cy="255868"/>
          </a:xfrm>
        </p:spPr>
        <p:txBody>
          <a:bodyPr>
            <a:noAutofit/>
          </a:bodyPr>
          <a:lstStyle>
            <a:lvl1pPr marL="0" indent="0">
              <a:buNone/>
              <a:defRPr sz="1500" b="1" i="0">
                <a:solidFill>
                  <a:schemeClr val="accent3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Your Subtitle Goes Here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BD529058-427B-670A-38DE-8111433E829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356520" y="2434903"/>
            <a:ext cx="4004424" cy="3200400"/>
          </a:xfrm>
        </p:spPr>
        <p:txBody>
          <a:bodyPr/>
          <a:lstStyle>
            <a:lvl1pPr marL="0" indent="0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 </a:t>
            </a:r>
          </a:p>
          <a:p>
            <a:r>
              <a:rPr lang="en-CA">
                <a:effectLst/>
                <a:latin typeface="Poppins" pitchFamily="2" charset="77"/>
              </a:rPr>
              <a:t>Ut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 </a:t>
            </a:r>
          </a:p>
          <a:p>
            <a:pPr lvl="0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237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527DA-4971-F467-F2E4-733004980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80A47BF7-6E65-8C9B-60E4-386A3AC14D81}"/>
              </a:ext>
            </a:extLst>
          </p:cNvPr>
          <p:cNvSpPr txBox="1">
            <a:spLocks/>
          </p:cNvSpPr>
          <p:nvPr userDrawn="1"/>
        </p:nvSpPr>
        <p:spPr>
          <a:xfrm>
            <a:off x="11598277" y="6286411"/>
            <a:ext cx="367710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700" b="0" i="0" kern="1200">
                <a:solidFill>
                  <a:srgbClr val="6D6E7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267EBF4B-E775-972B-E2B3-0E1BEA7D8A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  <p:sp>
        <p:nvSpPr>
          <p:cNvPr id="7" name="Round Same Side Corner Rectangle 6">
            <a:extLst>
              <a:ext uri="{FF2B5EF4-FFF2-40B4-BE49-F238E27FC236}">
                <a16:creationId xmlns:a16="http://schemas.microsoft.com/office/drawing/2014/main" id="{A11062E7-6386-478B-F605-4035101D29C7}"/>
              </a:ext>
            </a:extLst>
          </p:cNvPr>
          <p:cNvSpPr/>
          <p:nvPr userDrawn="1"/>
        </p:nvSpPr>
        <p:spPr>
          <a:xfrm rot="10800000">
            <a:off x="616525" y="-13449"/>
            <a:ext cx="5371600" cy="1466328"/>
          </a:xfrm>
          <a:prstGeom prst="round2SameRect">
            <a:avLst>
              <a:gd name="adj1" fmla="val 9335"/>
              <a:gd name="adj2" fmla="val 0"/>
            </a:avLst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l"/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3D7B3BEA-8CA7-BB0B-0D5D-1DA44C6C665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0111" y="340556"/>
            <a:ext cx="4710042" cy="414805"/>
          </a:xfrm>
        </p:spPr>
        <p:txBody>
          <a:bodyPr anchor="t" anchorCtr="0">
            <a:noAutofit/>
          </a:bodyPr>
          <a:lstStyle>
            <a:lvl1pPr>
              <a:defRPr sz="2700"/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17" name="Text Placeholder 6">
            <a:extLst>
              <a:ext uri="{FF2B5EF4-FFF2-40B4-BE49-F238E27FC236}">
                <a16:creationId xmlns:a16="http://schemas.microsoft.com/office/drawing/2014/main" id="{3F97940B-110E-56A1-BCA0-AF1DB3880373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00110" y="876012"/>
            <a:ext cx="4710043" cy="255868"/>
          </a:xfrm>
        </p:spPr>
        <p:txBody>
          <a:bodyPr>
            <a:noAutofit/>
          </a:bodyPr>
          <a:lstStyle>
            <a:lvl1pPr marL="0" indent="0">
              <a:buNone/>
              <a:defRPr sz="1500" b="1" i="0">
                <a:solidFill>
                  <a:srgbClr val="F47030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Your Subtitle Goes Here</a:t>
            </a:r>
          </a:p>
        </p:txBody>
      </p:sp>
      <p:sp>
        <p:nvSpPr>
          <p:cNvPr id="18" name="Text Placeholder 12">
            <a:extLst>
              <a:ext uri="{FF2B5EF4-FFF2-40B4-BE49-F238E27FC236}">
                <a16:creationId xmlns:a16="http://schemas.microsoft.com/office/drawing/2014/main" id="{561421D7-1A97-7A75-4A9A-4266E06D88A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990459" y="5061025"/>
            <a:ext cx="4997665" cy="552966"/>
          </a:xfrm>
        </p:spPr>
        <p:txBody>
          <a:bodyPr/>
          <a:lstStyle>
            <a:lvl1pPr marL="0" indent="0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</a:t>
            </a:r>
            <a:endParaRPr lang="en-US"/>
          </a:p>
        </p:txBody>
      </p:sp>
      <p:sp>
        <p:nvSpPr>
          <p:cNvPr id="19" name="Text Placeholder 12">
            <a:extLst>
              <a:ext uri="{FF2B5EF4-FFF2-40B4-BE49-F238E27FC236}">
                <a16:creationId xmlns:a16="http://schemas.microsoft.com/office/drawing/2014/main" id="{FDAD69C0-1C76-591B-9AE3-A97FE3F22EF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7809474" y="5061025"/>
            <a:ext cx="2786254" cy="552966"/>
          </a:xfrm>
        </p:spPr>
        <p:txBody>
          <a:bodyPr/>
          <a:lstStyle>
            <a:lvl1pPr marL="0" indent="0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2383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4F527DA-4971-F467-F2E4-733004980E0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4" name="Slide Number Placeholder 2">
            <a:extLst>
              <a:ext uri="{FF2B5EF4-FFF2-40B4-BE49-F238E27FC236}">
                <a16:creationId xmlns:a16="http://schemas.microsoft.com/office/drawing/2014/main" id="{80A47BF7-6E65-8C9B-60E4-386A3AC14D81}"/>
              </a:ext>
            </a:extLst>
          </p:cNvPr>
          <p:cNvSpPr txBox="1">
            <a:spLocks/>
          </p:cNvSpPr>
          <p:nvPr userDrawn="1"/>
        </p:nvSpPr>
        <p:spPr>
          <a:xfrm>
            <a:off x="11598277" y="6286411"/>
            <a:ext cx="367710" cy="365125"/>
          </a:xfrm>
          <a:prstGeom prst="rect">
            <a:avLst/>
          </a:prstGeom>
        </p:spPr>
        <p:txBody>
          <a:bodyPr anchor="ctr" anchorCtr="0"/>
          <a:lstStyle>
            <a:defPPr>
              <a:defRPr lang="en-US"/>
            </a:defPPr>
            <a:lvl1pPr marL="0" algn="ctr" defTabSz="914400" rtl="0" eaLnBrk="1" latinLnBrk="0" hangingPunct="1">
              <a:defRPr sz="700" b="0" i="0" kern="1200">
                <a:solidFill>
                  <a:srgbClr val="6D6E71"/>
                </a:solidFill>
                <a:latin typeface="Poppins Light" pitchFamily="2" charset="77"/>
                <a:ea typeface="+mn-ea"/>
                <a:cs typeface="Poppins Light" pitchFamily="2" charset="77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 descr="An orange circle on a black background&#10;&#10;AI-generated content may be incorrect.">
            <a:extLst>
              <a:ext uri="{FF2B5EF4-FFF2-40B4-BE49-F238E27FC236}">
                <a16:creationId xmlns:a16="http://schemas.microsoft.com/office/drawing/2014/main" id="{267EBF4B-E775-972B-E2B3-0E1BEA7D8A79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email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601452" y="6267339"/>
            <a:ext cx="364535" cy="361972"/>
          </a:xfrm>
          <a:prstGeom prst="rect">
            <a:avLst/>
          </a:prstGeom>
        </p:spPr>
      </p:pic>
      <p:sp>
        <p:nvSpPr>
          <p:cNvPr id="8" name="Round Same Side Corner Rectangle 7">
            <a:extLst>
              <a:ext uri="{FF2B5EF4-FFF2-40B4-BE49-F238E27FC236}">
                <a16:creationId xmlns:a16="http://schemas.microsoft.com/office/drawing/2014/main" id="{77048C83-3FF2-8ED6-9C8F-DB3D01D0957D}"/>
              </a:ext>
            </a:extLst>
          </p:cNvPr>
          <p:cNvSpPr/>
          <p:nvPr userDrawn="1"/>
        </p:nvSpPr>
        <p:spPr>
          <a:xfrm rot="10800000">
            <a:off x="616525" y="-13449"/>
            <a:ext cx="5371600" cy="1804542"/>
          </a:xfrm>
          <a:prstGeom prst="round2SameRect">
            <a:avLst>
              <a:gd name="adj1" fmla="val 9335"/>
              <a:gd name="adj2" fmla="val 0"/>
            </a:avLst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000" rtlCol="0" anchor="ctr"/>
          <a:lstStyle/>
          <a:p>
            <a:pPr algn="l"/>
            <a:endParaRPr lang="en-US"/>
          </a:p>
        </p:txBody>
      </p:sp>
      <p:sp>
        <p:nvSpPr>
          <p:cNvPr id="9" name="Title 1">
            <a:extLst>
              <a:ext uri="{FF2B5EF4-FFF2-40B4-BE49-F238E27FC236}">
                <a16:creationId xmlns:a16="http://schemas.microsoft.com/office/drawing/2014/main" id="{68199559-2B4E-D33F-B256-48D407C943D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900111" y="519665"/>
            <a:ext cx="4710042" cy="414805"/>
          </a:xfrm>
        </p:spPr>
        <p:txBody>
          <a:bodyPr anchor="t" anchorCtr="0">
            <a:noAutofit/>
          </a:bodyPr>
          <a:lstStyle>
            <a:lvl1pPr>
              <a:defRPr sz="2700">
                <a:solidFill>
                  <a:schemeClr val="bg1"/>
                </a:solidFill>
              </a:defRPr>
            </a:lvl1pPr>
          </a:lstStyle>
          <a:p>
            <a:r>
              <a:rPr lang="en-US"/>
              <a:t>Title goes here</a:t>
            </a:r>
          </a:p>
        </p:txBody>
      </p:sp>
      <p:sp>
        <p:nvSpPr>
          <p:cNvPr id="10" name="Text Placeholder 6">
            <a:extLst>
              <a:ext uri="{FF2B5EF4-FFF2-40B4-BE49-F238E27FC236}">
                <a16:creationId xmlns:a16="http://schemas.microsoft.com/office/drawing/2014/main" id="{5397A424-FD50-E4EE-B795-27CD7336871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900110" y="1055121"/>
            <a:ext cx="4710043" cy="255868"/>
          </a:xfrm>
        </p:spPr>
        <p:txBody>
          <a:bodyPr>
            <a:noAutofit/>
          </a:bodyPr>
          <a:lstStyle>
            <a:lvl1pPr marL="0" indent="0">
              <a:buNone/>
              <a:defRPr sz="1500" b="1" i="0">
                <a:solidFill>
                  <a:srgbClr val="F47030"/>
                </a:solidFill>
                <a:latin typeface="Poppins SemiBold" pitchFamily="2" charset="77"/>
                <a:cs typeface="Poppins SemiBold" pitchFamily="2" charset="77"/>
              </a:defRPr>
            </a:lvl1pPr>
          </a:lstStyle>
          <a:p>
            <a:pPr lvl="0"/>
            <a:r>
              <a:rPr lang="en-US"/>
              <a:t>Your Subtitle Goes Here</a:t>
            </a:r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FD9272FC-0D58-69EE-050E-CC32F9F0059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6525" y="2030931"/>
            <a:ext cx="8471108" cy="4842945"/>
          </a:xfrm>
          <a:prstGeom prst="round2SameRect">
            <a:avLst>
              <a:gd name="adj1" fmla="val 4741"/>
              <a:gd name="adj2" fmla="val 0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239AEF6-F09C-74A2-4F75-DBA7BC881FA8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226676" y="-209550"/>
            <a:ext cx="5371599" cy="2000644"/>
          </a:xfrm>
          <a:prstGeom prst="roundRect">
            <a:avLst>
              <a:gd name="adj" fmla="val 10623"/>
            </a:avLst>
          </a:prstGeom>
        </p:spPr>
        <p:txBody>
          <a:bodyPr/>
          <a:lstStyle/>
          <a:p>
            <a:endParaRPr lang="en-US"/>
          </a:p>
        </p:txBody>
      </p:sp>
      <p:sp>
        <p:nvSpPr>
          <p:cNvPr id="20" name="Text Placeholder 12">
            <a:extLst>
              <a:ext uri="{FF2B5EF4-FFF2-40B4-BE49-F238E27FC236}">
                <a16:creationId xmlns:a16="http://schemas.microsoft.com/office/drawing/2014/main" id="{5DE3E9F7-D04A-CF73-9714-8222435C56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342218" y="1950502"/>
            <a:ext cx="2386231" cy="3891498"/>
          </a:xfrm>
        </p:spPr>
        <p:txBody>
          <a:bodyPr/>
          <a:lstStyle>
            <a:lvl1pPr marL="0" indent="0">
              <a:lnSpc>
                <a:spcPts val="1525"/>
              </a:lnSpc>
              <a:buNone/>
              <a:defRPr sz="900">
                <a:solidFill>
                  <a:srgbClr val="000000"/>
                </a:solidFill>
                <a:latin typeface="Poppins" pitchFamily="2" charset="77"/>
                <a:cs typeface="Poppins" pitchFamily="2" charset="77"/>
              </a:defRPr>
            </a:lvl1pPr>
          </a:lstStyle>
          <a:p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 </a:t>
            </a: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</a:t>
            </a:r>
          </a:p>
          <a:p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adipiscing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elit</a:t>
            </a:r>
            <a:r>
              <a:rPr lang="en-CA">
                <a:effectLst/>
                <a:latin typeface="Poppins" pitchFamily="2" charset="77"/>
              </a:rPr>
              <a:t>, sed do </a:t>
            </a:r>
            <a:r>
              <a:rPr lang="en-CA" err="1">
                <a:effectLst/>
                <a:latin typeface="Poppins" pitchFamily="2" charset="77"/>
              </a:rPr>
              <a:t>eiusmod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tempor</a:t>
            </a:r>
            <a:r>
              <a:rPr lang="en-CA">
                <a:effectLst/>
                <a:latin typeface="Poppins" pitchFamily="2" charset="77"/>
              </a:rPr>
              <a:t> </a:t>
            </a:r>
            <a:r>
              <a:rPr lang="en-CA" err="1">
                <a:effectLst/>
                <a:latin typeface="Poppins" pitchFamily="2" charset="77"/>
              </a:rPr>
              <a:t>incididunt</a:t>
            </a:r>
            <a:r>
              <a:rPr lang="en-CA">
                <a:effectLst/>
                <a:latin typeface="Poppins" pitchFamily="2" charset="77"/>
              </a:rPr>
              <a:t> 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ut</a:t>
            </a:r>
            <a:r>
              <a:rPr lang="en-CA">
                <a:effectLst/>
                <a:latin typeface="Poppins" pitchFamily="2" charset="77"/>
              </a:rPr>
              <a:t> labore et dolore magna </a:t>
            </a:r>
            <a:r>
              <a:rPr lang="en-CA" err="1">
                <a:effectLst/>
                <a:latin typeface="Poppins" pitchFamily="2" charset="77"/>
              </a:rPr>
              <a:t>aliqua</a:t>
            </a:r>
            <a:r>
              <a:rPr lang="en-CA">
                <a:effectLst/>
                <a:latin typeface="Poppins" pitchFamily="2" charset="77"/>
              </a:rPr>
              <a:t>. Ut </a:t>
            </a:r>
            <a:r>
              <a:rPr lang="en-CA" err="1">
                <a:effectLst/>
                <a:latin typeface="Poppins" pitchFamily="2" charset="77"/>
              </a:rPr>
              <a:t>enim</a:t>
            </a:r>
            <a:r>
              <a:rPr lang="en-CA">
                <a:effectLst/>
                <a:latin typeface="Poppins" pitchFamily="2" charset="77"/>
              </a:rPr>
              <a:t> ad minim </a:t>
            </a:r>
            <a:r>
              <a:rPr lang="en-CA" err="1">
                <a:effectLst/>
                <a:latin typeface="Poppins" pitchFamily="2" charset="77"/>
              </a:rPr>
              <a:t>veniam</a:t>
            </a:r>
            <a:r>
              <a:rPr lang="en-CA">
                <a:effectLst/>
                <a:latin typeface="Poppins" pitchFamily="2" charset="77"/>
              </a:rPr>
              <a:t>.</a:t>
            </a:r>
            <a:br>
              <a:rPr lang="en-CA">
                <a:effectLst/>
                <a:latin typeface="Poppins" pitchFamily="2" charset="77"/>
              </a:rPr>
            </a:br>
            <a:r>
              <a:rPr lang="en-CA" err="1">
                <a:effectLst/>
                <a:latin typeface="Poppins" pitchFamily="2" charset="77"/>
              </a:rPr>
              <a:t>consectetur</a:t>
            </a:r>
            <a:r>
              <a:rPr lang="en-CA">
                <a:effectLst/>
                <a:latin typeface="Poppins" pitchFamily="2" charset="77"/>
              </a:rPr>
              <a:t>.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38613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85866A7-7CBF-D405-5E5A-FE0D81E189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82A6DE8-384D-D943-E0CF-02FFF2871C3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Slide Number Placeholder 2">
            <a:extLst>
              <a:ext uri="{FF2B5EF4-FFF2-40B4-BE49-F238E27FC236}">
                <a16:creationId xmlns:a16="http://schemas.microsoft.com/office/drawing/2014/main" id="{D6944DDF-D20C-21D1-F380-B5B88E808C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8277" y="6286411"/>
            <a:ext cx="367710" cy="365125"/>
          </a:xfrm>
          <a:prstGeom prst="rect">
            <a:avLst/>
          </a:prstGeom>
        </p:spPr>
        <p:txBody>
          <a:bodyPr anchor="ctr" anchorCtr="0"/>
          <a:lstStyle>
            <a:lvl1pPr algn="ctr">
              <a:defRPr sz="700" b="0" i="0">
                <a:solidFill>
                  <a:srgbClr val="6D6E71"/>
                </a:solidFill>
                <a:latin typeface="Poppins Light" pitchFamily="2" charset="77"/>
                <a:cs typeface="Poppins Light" pitchFamily="2" charset="77"/>
              </a:defRPr>
            </a:lvl1pPr>
          </a:lstStyle>
          <a:p>
            <a:fld id="{B4C72022-F4F3-3D4E-9559-CA1F21791E3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4319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i="0" kern="1200">
          <a:solidFill>
            <a:schemeClr val="tx1"/>
          </a:solidFill>
          <a:latin typeface="Poppins" pitchFamily="2" charset="77"/>
          <a:ea typeface="+mj-ea"/>
          <a:cs typeface="Poppins" pitchFamily="2" charset="77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0" i="0" kern="1200">
          <a:solidFill>
            <a:srgbClr val="000000"/>
          </a:solidFill>
          <a:latin typeface="Poppins" pitchFamily="2" charset="77"/>
          <a:ea typeface="+mn-ea"/>
          <a:cs typeface="Poppins" pitchFamily="2" charset="77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0" i="0" kern="1200">
          <a:solidFill>
            <a:srgbClr val="000000"/>
          </a:solidFill>
          <a:latin typeface="Poppins" pitchFamily="2" charset="77"/>
          <a:ea typeface="+mn-ea"/>
          <a:cs typeface="Poppins" pitchFamily="2" charset="77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b="0" i="0" kern="1200">
          <a:solidFill>
            <a:srgbClr val="000000"/>
          </a:solidFill>
          <a:latin typeface="Poppins" pitchFamily="2" charset="77"/>
          <a:ea typeface="+mn-ea"/>
          <a:cs typeface="Poppins" pitchFamily="2" charset="77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000000"/>
          </a:solidFill>
          <a:latin typeface="Poppins" pitchFamily="2" charset="77"/>
          <a:ea typeface="+mn-ea"/>
          <a:cs typeface="Poppins" pitchFamily="2" charset="77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b="0" i="0" kern="1200">
          <a:solidFill>
            <a:srgbClr val="000000"/>
          </a:solidFill>
          <a:latin typeface="Poppins" pitchFamily="2" charset="77"/>
          <a:ea typeface="+mn-ea"/>
          <a:cs typeface="Poppins" pitchFamily="2" charset="77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Relationship Id="rId5" Type="http://schemas.openxmlformats.org/officeDocument/2006/relationships/image" Target="../media/image20.png"/><Relationship Id="rId4" Type="http://schemas.openxmlformats.org/officeDocument/2006/relationships/image" Target="../media/image19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A886EC-62A4-4415-F141-477E888115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3728" y="1041400"/>
            <a:ext cx="7074610" cy="2387600"/>
          </a:xfrm>
        </p:spPr>
        <p:txBody>
          <a:bodyPr>
            <a:normAutofit/>
          </a:bodyPr>
          <a:lstStyle/>
          <a:p>
            <a:r>
              <a:rPr lang="en-US" sz="4000" b="1">
                <a:latin typeface="Poppins"/>
                <a:cs typeface="Poppins"/>
              </a:rPr>
              <a:t>LAC Mentorship Program</a:t>
            </a:r>
            <a:br>
              <a:rPr lang="en-US" sz="4400"/>
            </a:br>
            <a:r>
              <a:rPr lang="en-US" sz="3200"/>
              <a:t>Mentorship Overview </a:t>
            </a:r>
            <a:endParaRPr lang="en-US" sz="3600"/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98B8263D-AE00-7D2F-E3F1-BE2576EF9622}"/>
              </a:ext>
            </a:extLst>
          </p:cNvPr>
          <p:cNvSpPr txBox="1">
            <a:spLocks/>
          </p:cNvSpPr>
          <p:nvPr/>
        </p:nvSpPr>
        <p:spPr>
          <a:xfrm>
            <a:off x="703728" y="3927231"/>
            <a:ext cx="5229898" cy="646907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200" b="0" i="0" kern="1200">
                <a:solidFill>
                  <a:schemeClr val="tx1"/>
                </a:solidFill>
                <a:latin typeface="Poppins Light" pitchFamily="2" charset="77"/>
                <a:ea typeface="+mj-ea"/>
                <a:cs typeface="Poppins Light" pitchFamily="2" charset="77"/>
              </a:defRPr>
            </a:lvl1pPr>
          </a:lstStyle>
          <a:p>
            <a:r>
              <a:rPr lang="en-US" sz="2800">
                <a:latin typeface="Poppins"/>
                <a:cs typeface="Poppins"/>
              </a:rPr>
              <a:t>Disability Support Program</a:t>
            </a:r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B747F49B-8CFB-F8C2-3DF2-B287492CD3C7}"/>
              </a:ext>
            </a:extLst>
          </p:cNvPr>
          <p:cNvSpPr txBox="1">
            <a:spLocks/>
          </p:cNvSpPr>
          <p:nvPr/>
        </p:nvSpPr>
        <p:spPr>
          <a:xfrm>
            <a:off x="703728" y="4574138"/>
            <a:ext cx="4957484" cy="24814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400" b="0" i="0" kern="1200">
                <a:solidFill>
                  <a:schemeClr val="tx1"/>
                </a:solidFill>
                <a:latin typeface="Poppins Medium" pitchFamily="2" charset="77"/>
                <a:ea typeface="+mn-ea"/>
                <a:cs typeface="Poppins Medium" pitchFamily="2" charset="77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>
                <a:latin typeface="Poppins Medium"/>
                <a:cs typeface="Poppins Medium"/>
              </a:rPr>
              <a:t>December 2025</a:t>
            </a:r>
          </a:p>
        </p:txBody>
      </p:sp>
    </p:spTree>
    <p:extLst>
      <p:ext uri="{BB962C8B-B14F-4D97-AF65-F5344CB8AC3E}">
        <p14:creationId xmlns:p14="http://schemas.microsoft.com/office/powerpoint/2010/main" val="36484610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4EEB972-7095-A7E0-1271-D2AC8161B0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207353BF-1336-35C2-02CA-794E22EEEF72}"/>
              </a:ext>
            </a:extLst>
          </p:cNvPr>
          <p:cNvSpPr/>
          <p:nvPr/>
        </p:nvSpPr>
        <p:spPr>
          <a:xfrm rot="10800000">
            <a:off x="631415" y="-33000"/>
            <a:ext cx="6466973" cy="1117270"/>
          </a:xfrm>
          <a:prstGeom prst="round2Same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63B214C-450B-095F-2799-0C92587BD7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>
          <a:xfrm>
            <a:off x="11819654" y="6484951"/>
            <a:ext cx="368300" cy="365125"/>
          </a:xfrm>
        </p:spPr>
        <p:txBody>
          <a:bodyPr/>
          <a:lstStyle/>
          <a:p>
            <a:fld id="{B4C72022-F4F3-3D4E-9559-CA1F21791E3E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11" name="Title 9">
            <a:extLst>
              <a:ext uri="{FF2B5EF4-FFF2-40B4-BE49-F238E27FC236}">
                <a16:creationId xmlns:a16="http://schemas.microsoft.com/office/drawing/2014/main" id="{16CB85F6-A975-2AC4-FA7B-9B96AA685775}"/>
              </a:ext>
            </a:extLst>
          </p:cNvPr>
          <p:cNvSpPr txBox="1">
            <a:spLocks/>
          </p:cNvSpPr>
          <p:nvPr/>
        </p:nvSpPr>
        <p:spPr>
          <a:xfrm>
            <a:off x="946015" y="230388"/>
            <a:ext cx="4710042" cy="41480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Poppins" pitchFamily="2" charset="77"/>
                <a:ea typeface="+mj-ea"/>
                <a:cs typeface="Poppins" pitchFamily="2" charset="77"/>
              </a:defRPr>
            </a:lvl1pPr>
          </a:lstStyle>
          <a:p>
            <a:r>
              <a:rPr lang="en-US" sz="2400">
                <a:latin typeface="Poppins"/>
                <a:cs typeface="Poppins"/>
              </a:rPr>
              <a:t>Table of Contents</a:t>
            </a:r>
            <a:endParaRPr lang="en-US" sz="2400"/>
          </a:p>
        </p:txBody>
      </p:sp>
      <p:sp>
        <p:nvSpPr>
          <p:cNvPr id="19" name="Text Placeholder 6">
            <a:extLst>
              <a:ext uri="{FF2B5EF4-FFF2-40B4-BE49-F238E27FC236}">
                <a16:creationId xmlns:a16="http://schemas.microsoft.com/office/drawing/2014/main" id="{8070B7EB-3F8A-E6AF-D02B-7AB0CF031360}"/>
              </a:ext>
            </a:extLst>
          </p:cNvPr>
          <p:cNvSpPr txBox="1">
            <a:spLocks/>
          </p:cNvSpPr>
          <p:nvPr/>
        </p:nvSpPr>
        <p:spPr>
          <a:xfrm>
            <a:off x="946014" y="646494"/>
            <a:ext cx="4710043" cy="2558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1600">
                <a:solidFill>
                  <a:srgbClr val="F47030"/>
                </a:solidFill>
                <a:latin typeface="Poppins SemiBold"/>
                <a:cs typeface="Poppins SemiBold"/>
              </a:rPr>
              <a:t>LAC Mentorship Program</a:t>
            </a:r>
            <a:endParaRPr lang="en-US" sz="1600">
              <a:solidFill>
                <a:srgbClr val="F47030"/>
              </a:solidFill>
            </a:endParaRPr>
          </a:p>
          <a:p>
            <a:endParaRPr lang="en-US" sz="1600">
              <a:solidFill>
                <a:srgbClr val="F47030"/>
              </a:solidFill>
            </a:endParaRPr>
          </a:p>
        </p:txBody>
      </p:sp>
      <p:pic>
        <p:nvPicPr>
          <p:cNvPr id="5" name="Picture 4" descr="A group of people embling a puzzle&#10;&#10;AI-generated content may be incorrect.">
            <a:extLst>
              <a:ext uri="{FF2B5EF4-FFF2-40B4-BE49-F238E27FC236}">
                <a16:creationId xmlns:a16="http://schemas.microsoft.com/office/drawing/2014/main" id="{42EB3AFC-8EE7-8FA5-415D-665156049F0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1704" y="3206949"/>
            <a:ext cx="4602100" cy="323851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B17354FB-DB1E-9F35-A1DD-E84A230FD028}"/>
              </a:ext>
            </a:extLst>
          </p:cNvPr>
          <p:cNvSpPr txBox="1"/>
          <p:nvPr/>
        </p:nvSpPr>
        <p:spPr>
          <a:xfrm>
            <a:off x="600184" y="2048954"/>
            <a:ext cx="7286960" cy="677108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400">
                <a:effectLst/>
                <a:latin typeface="Poppins"/>
                <a:cs typeface="Poppins"/>
              </a:rPr>
              <a:t>Objective, Purpose and Approach</a:t>
            </a:r>
          </a:p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400">
                <a:latin typeface="Poppins"/>
                <a:cs typeface="Poppins"/>
              </a:rPr>
              <a:t>Project Overview</a:t>
            </a:r>
            <a:endParaRPr lang="en-US" sz="1400">
              <a:effectLst/>
              <a:latin typeface="Poppins"/>
              <a:cs typeface="Poppins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5882630B-6F16-CE1B-F8DB-54127356C766}"/>
              </a:ext>
            </a:extLst>
          </p:cNvPr>
          <p:cNvSpPr txBox="1"/>
          <p:nvPr/>
        </p:nvSpPr>
        <p:spPr>
          <a:xfrm>
            <a:off x="600184" y="1581857"/>
            <a:ext cx="11261691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863"/>
              </a:spcAft>
            </a:pPr>
            <a:r>
              <a:rPr lang="en-US" sz="2000" b="1">
                <a:latin typeface="Poppins" pitchFamily="2" charset="77"/>
                <a:cs typeface="Poppins" pitchFamily="2" charset="77"/>
              </a:rPr>
              <a:t>Mentorship Overview</a:t>
            </a:r>
            <a:endParaRPr lang="en-CA" sz="2000" b="1">
              <a:solidFill>
                <a:srgbClr val="2E1E59"/>
              </a:solidFill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57001-560C-C49A-9C72-2F6BFA587C34}"/>
              </a:ext>
            </a:extLst>
          </p:cNvPr>
          <p:cNvSpPr txBox="1"/>
          <p:nvPr/>
        </p:nvSpPr>
        <p:spPr>
          <a:xfrm>
            <a:off x="600184" y="4322357"/>
            <a:ext cx="6992704" cy="52322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 marL="285750" indent="-285750">
              <a:spcBef>
                <a:spcPts val="600"/>
              </a:spcBef>
              <a:spcAft>
                <a:spcPts val="600"/>
              </a:spcAft>
              <a:buFont typeface="Arial"/>
              <a:buChar char="•"/>
            </a:pPr>
            <a:r>
              <a:rPr lang="en-US" sz="1400">
                <a:latin typeface="Poppins"/>
                <a:cs typeface="Poppins"/>
              </a:rPr>
              <a:t>Outline the objectives and areas of support available for building an effective and sustainable LAC mentorship program.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3981874-EDCC-708B-ECF8-8F71AC2B6D3C}"/>
              </a:ext>
            </a:extLst>
          </p:cNvPr>
          <p:cNvSpPr txBox="1"/>
          <p:nvPr/>
        </p:nvSpPr>
        <p:spPr>
          <a:xfrm>
            <a:off x="600184" y="3729727"/>
            <a:ext cx="11261691" cy="400110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863"/>
              </a:spcAft>
            </a:pPr>
            <a:r>
              <a:rPr lang="en-CA" sz="2000" b="1">
                <a:solidFill>
                  <a:srgbClr val="2E1E59"/>
                </a:solidFill>
                <a:latin typeface="Poppins"/>
                <a:cs typeface="Poppins"/>
              </a:rPr>
              <a:t>Todays Objectives</a:t>
            </a:r>
          </a:p>
        </p:txBody>
      </p:sp>
      <p:pic>
        <p:nvPicPr>
          <p:cNvPr id="4" name="Picture 3" descr="A group of people talking and speaking&#10;&#10;AI-generated content may be incorrect.">
            <a:extLst>
              <a:ext uri="{FF2B5EF4-FFF2-40B4-BE49-F238E27FC236}">
                <a16:creationId xmlns:a16="http://schemas.microsoft.com/office/drawing/2014/main" id="{2EE83386-D383-77FA-EB0D-C77DCD63AC7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437472" y="81650"/>
            <a:ext cx="725152" cy="7122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597103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EC37CB1-BB3B-6A68-0DAC-411E451DFE4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4C2EE062-F958-3664-1FD6-A22A7FE9826A}"/>
              </a:ext>
            </a:extLst>
          </p:cNvPr>
          <p:cNvSpPr/>
          <p:nvPr/>
        </p:nvSpPr>
        <p:spPr>
          <a:xfrm rot="10800000">
            <a:off x="342484" y="0"/>
            <a:ext cx="6466973" cy="1117270"/>
          </a:xfrm>
          <a:prstGeom prst="round2Same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9">
            <a:extLst>
              <a:ext uri="{FF2B5EF4-FFF2-40B4-BE49-F238E27FC236}">
                <a16:creationId xmlns:a16="http://schemas.microsoft.com/office/drawing/2014/main" id="{5FFD34E1-C4A4-C10D-86E5-7E0EE2FD50EE}"/>
              </a:ext>
            </a:extLst>
          </p:cNvPr>
          <p:cNvSpPr txBox="1">
            <a:spLocks/>
          </p:cNvSpPr>
          <p:nvPr/>
        </p:nvSpPr>
        <p:spPr>
          <a:xfrm>
            <a:off x="631415" y="355313"/>
            <a:ext cx="5694272" cy="41480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Poppins" pitchFamily="2" charset="77"/>
                <a:ea typeface="+mj-ea"/>
                <a:cs typeface="Poppins" pitchFamily="2" charset="77"/>
              </a:defRPr>
            </a:lvl1pPr>
          </a:lstStyle>
          <a:p>
            <a:r>
              <a:rPr lang="en-US" sz="2400">
                <a:latin typeface="Poppins"/>
                <a:cs typeface="Poppins"/>
              </a:rPr>
              <a:t>Objective, Purpose and Approach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6ED0C3A1-F13C-EDED-86D9-083969E9455F}"/>
              </a:ext>
            </a:extLst>
          </p:cNvPr>
          <p:cNvSpPr txBox="1">
            <a:spLocks/>
          </p:cNvSpPr>
          <p:nvPr/>
        </p:nvSpPr>
        <p:spPr>
          <a:xfrm>
            <a:off x="946014" y="468366"/>
            <a:ext cx="4710043" cy="2558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>
              <a:solidFill>
                <a:srgbClr val="F47030"/>
              </a:solidFill>
            </a:endParaRPr>
          </a:p>
          <a:p>
            <a:endParaRPr lang="en-US" sz="1600">
              <a:solidFill>
                <a:srgbClr val="F47030"/>
              </a:solidFill>
            </a:endParaRPr>
          </a:p>
        </p:txBody>
      </p:sp>
      <p:sp>
        <p:nvSpPr>
          <p:cNvPr id="4" name="Text Placeholder 14">
            <a:extLst>
              <a:ext uri="{FF2B5EF4-FFF2-40B4-BE49-F238E27FC236}">
                <a16:creationId xmlns:a16="http://schemas.microsoft.com/office/drawing/2014/main" id="{DADA25E0-3DB1-214B-CB9B-AA1189F14074}"/>
              </a:ext>
            </a:extLst>
          </p:cNvPr>
          <p:cNvSpPr>
            <a:spLocks noGrp="1"/>
          </p:cNvSpPr>
          <p:nvPr/>
        </p:nvSpPr>
        <p:spPr>
          <a:xfrm>
            <a:off x="1936613" y="2803647"/>
            <a:ext cx="9932172" cy="840273"/>
          </a:xfrm>
          <a:prstGeom prst="rect">
            <a:avLst/>
          </a:prstGeom>
        </p:spPr>
        <p:txBody>
          <a:bodyPr lIns="91440" tIns="45720" rIns="91440" bIns="45720" anchor="t"/>
          <a:lstStyle>
            <a:lvl1pPr marL="342900" indent="-342900" algn="l" defTabSz="457200" rtl="0" eaLnBrk="1" latinLnBrk="0" hangingPunct="1"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80000"/>
              <a:buFont typeface="Arial" panose="020B0604020202020204" pitchFamily="34" charset="0"/>
              <a:buChar char="•"/>
              <a:defRPr sz="18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Arial" panose="020B0604020202020204" pitchFamily="34" charset="0"/>
              <a:buChar char="•"/>
              <a:defRPr sz="16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tx1">
                  <a:lumMod val="75000"/>
                  <a:lumOff val="25000"/>
                </a:schemeClr>
              </a:buClr>
              <a:buSzPct val="100000"/>
              <a:buFont typeface="Arial" panose="020B0604020202020204" pitchFamily="34" charset="0"/>
              <a:buChar char="•"/>
              <a:defRPr sz="1400" b="0" i="0"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ts val="1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3" charset="2"/>
              <a:buChar char=""/>
              <a:defRPr sz="1200" b="0" i="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CA" sz="1500">
                <a:latin typeface="Poppins" pitchFamily="2" charset="77"/>
                <a:cs typeface="Poppins" pitchFamily="2" charset="77"/>
              </a:rPr>
              <a:t>Establish a </a:t>
            </a:r>
            <a:r>
              <a:rPr lang="en-CA" sz="1500" b="1">
                <a:latin typeface="Poppins" pitchFamily="2" charset="77"/>
                <a:cs typeface="Poppins" pitchFamily="2" charset="77"/>
              </a:rPr>
              <a:t>sustainable mentorship program </a:t>
            </a:r>
            <a:r>
              <a:rPr lang="en-CA" sz="1500">
                <a:latin typeface="Poppins" pitchFamily="2" charset="77"/>
                <a:cs typeface="Poppins" pitchFamily="2" charset="77"/>
              </a:rPr>
              <a:t>through</a:t>
            </a:r>
            <a:r>
              <a:rPr lang="en-CA" sz="1500" b="1">
                <a:latin typeface="Poppins" pitchFamily="2" charset="77"/>
                <a:cs typeface="Poppins" pitchFamily="2" charset="77"/>
              </a:rPr>
              <a:t> </a:t>
            </a:r>
            <a:r>
              <a:rPr lang="en-CA" sz="1500">
                <a:latin typeface="Poppins" pitchFamily="2" charset="77"/>
                <a:cs typeface="Poppins" pitchFamily="2" charset="77"/>
              </a:rPr>
              <a:t>connecting Subject Matter Experts (SMEs) with DSP Local Area Coordinator </a:t>
            </a:r>
            <a:r>
              <a:rPr lang="en-CA" sz="1500" b="1">
                <a:latin typeface="Poppins" pitchFamily="2" charset="77"/>
                <a:cs typeface="Poppins" pitchFamily="2" charset="77"/>
              </a:rPr>
              <a:t>(LAC) Team Leads </a:t>
            </a:r>
            <a:r>
              <a:rPr lang="en-CA" sz="1500">
                <a:latin typeface="Poppins" pitchFamily="2" charset="77"/>
                <a:cs typeface="Poppins" pitchFamily="2" charset="77"/>
              </a:rPr>
              <a:t>to build their knowledge, skills, and confidence to </a:t>
            </a:r>
            <a:r>
              <a:rPr lang="en-CA" sz="1500" b="1">
                <a:latin typeface="Poppins" pitchFamily="2" charset="77"/>
                <a:cs typeface="Poppins" pitchFamily="2" charset="77"/>
              </a:rPr>
              <a:t>guide and support LACs </a:t>
            </a:r>
            <a:r>
              <a:rPr lang="en-CA" sz="1500">
                <a:latin typeface="Poppins" pitchFamily="2" charset="77"/>
                <a:cs typeface="Poppins" pitchFamily="2" charset="77"/>
              </a:rPr>
              <a:t>effectively as DSP expands support planning under the IF model.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63CE90C-C220-CDB6-0CB7-FE0B8748437C}"/>
              </a:ext>
            </a:extLst>
          </p:cNvPr>
          <p:cNvSpPr txBox="1"/>
          <p:nvPr/>
        </p:nvSpPr>
        <p:spPr>
          <a:xfrm>
            <a:off x="1936613" y="2514519"/>
            <a:ext cx="3502788" cy="35394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863"/>
              </a:spcAft>
            </a:pPr>
            <a:r>
              <a:rPr lang="en-CA" sz="1700" b="1">
                <a:solidFill>
                  <a:srgbClr val="2E1E59"/>
                </a:solidFill>
                <a:latin typeface="Poppins"/>
                <a:cs typeface="Poppins"/>
              </a:rPr>
              <a:t>Objective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D2F688F7-49BF-AB65-52EE-72CFAA5D61CB}"/>
              </a:ext>
            </a:extLst>
          </p:cNvPr>
          <p:cNvSpPr txBox="1"/>
          <p:nvPr/>
        </p:nvSpPr>
        <p:spPr>
          <a:xfrm>
            <a:off x="1936613" y="4206353"/>
            <a:ext cx="10070329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00">
                <a:latin typeface="Poppins" pitchFamily="2" charset="77"/>
                <a:cs typeface="Poppins" pitchFamily="2" charset="77"/>
              </a:rPr>
              <a:t>To ensure </a:t>
            </a:r>
            <a:r>
              <a:rPr lang="en-CA" sz="1500" b="1">
                <a:latin typeface="Poppins" pitchFamily="2" charset="77"/>
                <a:cs typeface="Poppins" pitchFamily="2" charset="77"/>
              </a:rPr>
              <a:t>LACs have the practical guidance </a:t>
            </a:r>
            <a:r>
              <a:rPr lang="en-CA" sz="1500">
                <a:latin typeface="Poppins" pitchFamily="2" charset="77"/>
                <a:cs typeface="Poppins" pitchFamily="2" charset="77"/>
              </a:rPr>
              <a:t>they need by </a:t>
            </a:r>
            <a:r>
              <a:rPr lang="en-CA" sz="1500" b="1">
                <a:latin typeface="Poppins" pitchFamily="2" charset="77"/>
                <a:cs typeface="Poppins" pitchFamily="2" charset="77"/>
              </a:rPr>
              <a:t>equipping Team Leads </a:t>
            </a:r>
            <a:r>
              <a:rPr lang="en-CA" sz="1500">
                <a:latin typeface="Poppins" pitchFamily="2" charset="77"/>
                <a:cs typeface="Poppins" pitchFamily="2" charset="77"/>
              </a:rPr>
              <a:t>to mentor and support them as they work alongside individuals, helping them plan for and live their idea of a good life.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B95C075C-1008-2978-8842-7A43BFB4C3F3}"/>
              </a:ext>
            </a:extLst>
          </p:cNvPr>
          <p:cNvSpPr txBox="1"/>
          <p:nvPr/>
        </p:nvSpPr>
        <p:spPr>
          <a:xfrm>
            <a:off x="1936613" y="3908029"/>
            <a:ext cx="3502788" cy="35394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863"/>
              </a:spcAft>
            </a:pPr>
            <a:r>
              <a:rPr lang="en-CA" sz="1700" b="1">
                <a:solidFill>
                  <a:srgbClr val="2E1E59"/>
                </a:solidFill>
                <a:latin typeface="Poppins"/>
                <a:cs typeface="Poppins"/>
              </a:rPr>
              <a:t>Purpose</a:t>
            </a: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C364EB67-BCDC-2DC7-ED9F-C0D9C67D61F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DD05BB3-DD16-ED01-6571-6AA0F102E603}"/>
              </a:ext>
            </a:extLst>
          </p:cNvPr>
          <p:cNvSpPr txBox="1"/>
          <p:nvPr/>
        </p:nvSpPr>
        <p:spPr>
          <a:xfrm>
            <a:off x="1936613" y="5125788"/>
            <a:ext cx="3502788" cy="353943"/>
          </a:xfrm>
          <a:prstGeom prst="rect">
            <a:avLst/>
          </a:prstGeom>
          <a:noFill/>
        </p:spPr>
        <p:txBody>
          <a:bodyPr wrap="square" lIns="91440" tIns="45720" rIns="91440" bIns="45720" anchor="t">
            <a:spAutoFit/>
          </a:bodyPr>
          <a:lstStyle/>
          <a:p>
            <a:pPr>
              <a:spcAft>
                <a:spcPts val="863"/>
              </a:spcAft>
            </a:pPr>
            <a:r>
              <a:rPr lang="en-CA" sz="1700" b="1">
                <a:solidFill>
                  <a:srgbClr val="2E1E59"/>
                </a:solidFill>
                <a:latin typeface="Poppins"/>
                <a:cs typeface="Poppins"/>
              </a:rPr>
              <a:t>Approach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C4ABEC6-B5AD-7F77-F46F-C392E78B3C1B}"/>
              </a:ext>
            </a:extLst>
          </p:cNvPr>
          <p:cNvSpPr txBox="1"/>
          <p:nvPr/>
        </p:nvSpPr>
        <p:spPr>
          <a:xfrm>
            <a:off x="1936612" y="5455347"/>
            <a:ext cx="1007032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sz="1500">
                <a:latin typeface="Poppins" pitchFamily="2" charset="77"/>
                <a:cs typeface="Poppins" pitchFamily="2" charset="77"/>
              </a:rPr>
              <a:t>When developing the LAC Mentorship Program, </a:t>
            </a:r>
            <a:r>
              <a:rPr lang="en-CA" sz="1500" b="1">
                <a:latin typeface="Poppins" pitchFamily="2" charset="77"/>
                <a:cs typeface="Poppins" pitchFamily="2" charset="77"/>
              </a:rPr>
              <a:t>we will take a similar approach to the development of the IPSC Mentorship Program, </a:t>
            </a:r>
            <a:r>
              <a:rPr lang="en-CA" sz="1500">
                <a:latin typeface="Poppins" pitchFamily="2" charset="77"/>
                <a:cs typeface="Poppins" pitchFamily="2" charset="77"/>
              </a:rPr>
              <a:t>which has enabled IPSCs to connect with two dedicated Subject Matter Experts. </a:t>
            </a:r>
            <a:r>
              <a:rPr lang="en-CA" sz="1500" b="1">
                <a:latin typeface="Poppins" pitchFamily="2" charset="77"/>
                <a:cs typeface="Poppins" pitchFamily="2" charset="77"/>
              </a:rPr>
              <a:t>LAC Team Leads will have the opportunity to connect with Ralph Broad, a key expert in Local Area Coordination, </a:t>
            </a:r>
            <a:r>
              <a:rPr lang="en-CA" sz="1500">
                <a:latin typeface="Poppins" pitchFamily="2" charset="77"/>
                <a:cs typeface="Poppins" pitchFamily="2" charset="77"/>
              </a:rPr>
              <a:t>based out of Wales.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61AC1C1B-37DC-4B2C-C68D-A937779D1CCB}"/>
              </a:ext>
            </a:extLst>
          </p:cNvPr>
          <p:cNvSpPr txBox="1"/>
          <p:nvPr/>
        </p:nvSpPr>
        <p:spPr>
          <a:xfrm>
            <a:off x="342484" y="1472585"/>
            <a:ext cx="1132014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>
                <a:latin typeface="Poppins" pitchFamily="2" charset="77"/>
                <a:cs typeface="Poppins" pitchFamily="2" charset="77"/>
              </a:rPr>
              <a:t>We are proposing the creation of an </a:t>
            </a:r>
            <a:r>
              <a:rPr lang="en-US" sz="1600" b="1">
                <a:latin typeface="Poppins" pitchFamily="2" charset="77"/>
                <a:cs typeface="Poppins" pitchFamily="2" charset="77"/>
              </a:rPr>
              <a:t>LAC Mentorship program </a:t>
            </a:r>
            <a:r>
              <a:rPr lang="en-US" sz="1600">
                <a:latin typeface="Poppins" pitchFamily="2" charset="77"/>
                <a:cs typeface="Poppins" pitchFamily="2" charset="77"/>
              </a:rPr>
              <a:t>with Subject Matter Expert, Ralph Broad, to empower LAC Team Leads to share knowledge with their broader Local Area Coordination team. </a:t>
            </a:r>
          </a:p>
        </p:txBody>
      </p:sp>
      <p:pic>
        <p:nvPicPr>
          <p:cNvPr id="11" name="Picture 10" descr="Two people hugging each other&#10;&#10;AI-generated content may be incorrect.">
            <a:extLst>
              <a:ext uri="{FF2B5EF4-FFF2-40B4-BE49-F238E27FC236}">
                <a16:creationId xmlns:a16="http://schemas.microsoft.com/office/drawing/2014/main" id="{BD0F5150-4756-8702-2EA7-CE345A11D6B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42484" y="3738152"/>
            <a:ext cx="1265744" cy="1265744"/>
          </a:xfrm>
          <a:prstGeom prst="rect">
            <a:avLst/>
          </a:prstGeom>
        </p:spPr>
      </p:pic>
      <p:pic>
        <p:nvPicPr>
          <p:cNvPr id="13" name="Picture 12" descr="A person and person talking&#10;&#10;AI-generated content may be incorrect.">
            <a:extLst>
              <a:ext uri="{FF2B5EF4-FFF2-40B4-BE49-F238E27FC236}">
                <a16:creationId xmlns:a16="http://schemas.microsoft.com/office/drawing/2014/main" id="{0322DA6F-BBB7-9B6C-2E63-1662EAF7E9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42484" y="2349822"/>
            <a:ext cx="1265744" cy="1265744"/>
          </a:xfrm>
          <a:prstGeom prst="rect">
            <a:avLst/>
          </a:prstGeom>
        </p:spPr>
      </p:pic>
      <p:pic>
        <p:nvPicPr>
          <p:cNvPr id="15" name="Picture 14" descr="A pink circle with a map of the united kingdom&#10;&#10;AI-generated content may be incorrect.">
            <a:extLst>
              <a:ext uri="{FF2B5EF4-FFF2-40B4-BE49-F238E27FC236}">
                <a16:creationId xmlns:a16="http://schemas.microsoft.com/office/drawing/2014/main" id="{E4421381-8A6E-CB06-A8A6-A09F2AD9846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13142" y="5126482"/>
            <a:ext cx="1265744" cy="1265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298425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19EA19E-D265-5437-7102-D268EB1883C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>
            <a:extLst>
              <a:ext uri="{FF2B5EF4-FFF2-40B4-BE49-F238E27FC236}">
                <a16:creationId xmlns:a16="http://schemas.microsoft.com/office/drawing/2014/main" id="{2600F0B5-8D66-E18B-E6D1-A3245EE60FAC}"/>
              </a:ext>
            </a:extLst>
          </p:cNvPr>
          <p:cNvSpPr/>
          <p:nvPr/>
        </p:nvSpPr>
        <p:spPr>
          <a:xfrm>
            <a:off x="-33867" y="5152169"/>
            <a:ext cx="12235544" cy="1409153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Top Corners Rounded 2">
            <a:extLst>
              <a:ext uri="{FF2B5EF4-FFF2-40B4-BE49-F238E27FC236}">
                <a16:creationId xmlns:a16="http://schemas.microsoft.com/office/drawing/2014/main" id="{6B9F37BE-1972-2352-1AC3-774F3CF4380A}"/>
              </a:ext>
            </a:extLst>
          </p:cNvPr>
          <p:cNvSpPr/>
          <p:nvPr/>
        </p:nvSpPr>
        <p:spPr>
          <a:xfrm rot="10800000">
            <a:off x="342484" y="0"/>
            <a:ext cx="6466973" cy="1117270"/>
          </a:xfrm>
          <a:prstGeom prst="round2SameRect">
            <a:avLst/>
          </a:prstGeom>
          <a:solidFill>
            <a:schemeClr val="accent2">
              <a:lumMod val="20000"/>
              <a:lumOff val="80000"/>
            </a:schemeClr>
          </a:solidFill>
          <a:ln>
            <a:solidFill>
              <a:schemeClr val="accent2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itle 9">
            <a:extLst>
              <a:ext uri="{FF2B5EF4-FFF2-40B4-BE49-F238E27FC236}">
                <a16:creationId xmlns:a16="http://schemas.microsoft.com/office/drawing/2014/main" id="{74FA87A9-F860-D5A3-4DE6-6EF300653C59}"/>
              </a:ext>
            </a:extLst>
          </p:cNvPr>
          <p:cNvSpPr txBox="1">
            <a:spLocks/>
          </p:cNvSpPr>
          <p:nvPr/>
        </p:nvSpPr>
        <p:spPr>
          <a:xfrm>
            <a:off x="631415" y="355313"/>
            <a:ext cx="5694272" cy="414805"/>
          </a:xfrm>
          <a:prstGeom prst="rect">
            <a:avLst/>
          </a:prstGeom>
        </p:spPr>
        <p:txBody>
          <a:bodyPr lIns="91440" tIns="45720" rIns="91440" bIns="45720" anchor="t"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b="1" i="0" kern="1200">
                <a:solidFill>
                  <a:schemeClr val="tx1"/>
                </a:solidFill>
                <a:latin typeface="Poppins" pitchFamily="2" charset="77"/>
                <a:ea typeface="+mj-ea"/>
                <a:cs typeface="Poppins" pitchFamily="2" charset="77"/>
              </a:defRPr>
            </a:lvl1pPr>
          </a:lstStyle>
          <a:p>
            <a:r>
              <a:rPr lang="en-US" sz="2400">
                <a:latin typeface="Poppins"/>
                <a:cs typeface="Poppins"/>
              </a:rPr>
              <a:t>Project Overview</a:t>
            </a:r>
            <a:endParaRPr lang="en-US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A107339-F459-8534-CACC-651336727EAD}"/>
              </a:ext>
            </a:extLst>
          </p:cNvPr>
          <p:cNvSpPr txBox="1">
            <a:spLocks/>
          </p:cNvSpPr>
          <p:nvPr/>
        </p:nvSpPr>
        <p:spPr>
          <a:xfrm>
            <a:off x="946014" y="468366"/>
            <a:ext cx="4710043" cy="255868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b="0" i="0" kern="1200">
                <a:solidFill>
                  <a:srgbClr val="000000"/>
                </a:solidFill>
                <a:latin typeface="Poppins" pitchFamily="2" charset="77"/>
                <a:ea typeface="+mn-ea"/>
                <a:cs typeface="Poppins" pitchFamily="2" charset="77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US" sz="1600">
              <a:solidFill>
                <a:srgbClr val="F47030"/>
              </a:solidFill>
            </a:endParaRPr>
          </a:p>
          <a:p>
            <a:endParaRPr lang="en-US" sz="1600">
              <a:solidFill>
                <a:srgbClr val="F47030"/>
              </a:solidFill>
            </a:endParaRPr>
          </a:p>
        </p:txBody>
      </p:sp>
      <p:sp>
        <p:nvSpPr>
          <p:cNvPr id="33" name="Slide Number Placeholder 32">
            <a:extLst>
              <a:ext uri="{FF2B5EF4-FFF2-40B4-BE49-F238E27FC236}">
                <a16:creationId xmlns:a16="http://schemas.microsoft.com/office/drawing/2014/main" id="{2650706A-9E20-E0F3-DD1A-895E2EF591B3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4C72022-F4F3-3D4E-9559-CA1F21791E3E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12" name="Rectangle 1">
            <a:extLst>
              <a:ext uri="{FF2B5EF4-FFF2-40B4-BE49-F238E27FC236}">
                <a16:creationId xmlns:a16="http://schemas.microsoft.com/office/drawing/2014/main" id="{E841890A-44E7-73B8-D7E1-053147DBAD5B}"/>
              </a:ext>
            </a:extLst>
          </p:cNvPr>
          <p:cNvSpPr>
            <a:spLocks noChangeArrowheads="1"/>
          </p:cNvSpPr>
          <p:nvPr/>
        </p:nvSpPr>
        <p:spPr bwMode="auto">
          <a:xfrm>
            <a:off x="457201" y="1252500"/>
            <a:ext cx="8545286" cy="37856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Audience: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 LAC TLs (TLs to share learnings with LACs)</a:t>
            </a:r>
            <a:b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</a:b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Proposed Availability: 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2 days/month (≈ half-day/week) Office hours style + optional combined session for all TLs (TBD)</a:t>
            </a:r>
            <a:b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</a:b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Scheduling: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 Calendly link setup (already set up for IPSC mentorship; can be extended for this program)</a:t>
            </a:r>
            <a:b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</a:b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 marL="285750" lvl="0" indent="-28575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Primary DSP Contact: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 Kate </a:t>
            </a:r>
            <a:r>
              <a:rPr lang="en-US" altLang="en-US" sz="1600">
                <a:solidFill>
                  <a:schemeClr val="tx2"/>
                </a:solidFill>
                <a:latin typeface="Poppins" pitchFamily="2" charset="77"/>
                <a:cs typeface="Poppins" pitchFamily="2" charset="77"/>
              </a:rPr>
              <a:t>Lowe, (Tricia Murray as needed for key decisions, final approvals)</a:t>
            </a:r>
            <a:b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</a:b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Project Team :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 Ralph Broad (SME), Kate Lowe (DSP), Neha Upadhyay (DP), Jenna Levangie (DP)</a:t>
            </a:r>
            <a:b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</a:b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chemeClr val="tx2"/>
                </a:solidFill>
                <a:effectLst/>
                <a:latin typeface="Poppins" pitchFamily="2" charset="77"/>
                <a:cs typeface="Poppins" pitchFamily="2" charset="77"/>
              </a:rPr>
              <a:t>Project Approach: </a:t>
            </a:r>
            <a:endParaRPr kumimoji="0" lang="en-US" altLang="en-US" sz="16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Poppins" pitchFamily="2" charset="77"/>
              <a:cs typeface="Poppins" pitchFamily="2" charset="77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E1930B5-FEAF-45F2-6DAC-ADA650D4B31F}"/>
              </a:ext>
            </a:extLst>
          </p:cNvPr>
          <p:cNvSpPr txBox="1"/>
          <p:nvPr/>
        </p:nvSpPr>
        <p:spPr>
          <a:xfrm>
            <a:off x="946014" y="5236168"/>
            <a:ext cx="11413658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Proposed Timeline (December – Early February):</a:t>
            </a:r>
            <a:endParaRPr kumimoji="0" lang="en-US" altLang="en-US" sz="1600" b="0" i="0" u="none" strike="noStrike" cap="none" normalizeH="0" baseline="0">
              <a:ln>
                <a:noFill/>
              </a:ln>
              <a:solidFill>
                <a:srgbClr val="000000"/>
              </a:solidFill>
              <a:effectLst/>
              <a:latin typeface="Poppins" pitchFamily="2" charset="77"/>
              <a:cs typeface="Poppins" pitchFamily="2" charset="77"/>
            </a:endParaRP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Weeks 1–4: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 Gather inputs from DSP &amp; Ralph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Weeks 5-6: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 Finalize scope, set up admin items (e.g. Calendly setup, schedule launch meeting)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Char char="•"/>
              <a:tabLst/>
            </a:pPr>
            <a:r>
              <a:rPr kumimoji="0" lang="en-US" altLang="en-US" sz="1600" b="1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Completion Milestone:</a:t>
            </a:r>
            <a:r>
              <a:rPr kumimoji="0" lang="en-US" altLang="en-US" sz="1600" b="0" i="0" u="none" strike="noStrike" cap="none" normalizeH="0" baseline="0">
                <a:ln>
                  <a:noFill/>
                </a:ln>
                <a:solidFill>
                  <a:srgbClr val="000000"/>
                </a:solidFill>
                <a:effectLst/>
                <a:latin typeface="Poppins" pitchFamily="2" charset="77"/>
                <a:cs typeface="Poppins" pitchFamily="2" charset="77"/>
              </a:rPr>
              <a:t> Tricia to hold a launch meeting for LAC TLs to kick off the program. Mentorship program delivery commences with Ralph.</a:t>
            </a:r>
          </a:p>
        </p:txBody>
      </p:sp>
      <p:pic>
        <p:nvPicPr>
          <p:cNvPr id="19" name="Graphic 18" descr="Clock with solid fill">
            <a:extLst>
              <a:ext uri="{FF2B5EF4-FFF2-40B4-BE49-F238E27FC236}">
                <a16:creationId xmlns:a16="http://schemas.microsoft.com/office/drawing/2014/main" id="{76F99B7A-6A4E-B43E-3DD6-A059869A07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0" y="5281973"/>
            <a:ext cx="914400" cy="914400"/>
          </a:xfrm>
          <a:prstGeom prst="rect">
            <a:avLst/>
          </a:prstGeom>
        </p:spPr>
      </p:pic>
      <p:pic>
        <p:nvPicPr>
          <p:cNvPr id="22" name="Picture 21" descr="A close-up of hands holding a puzzle piece&#10;&#10;AI-generated content may be incorrect.">
            <a:extLst>
              <a:ext uri="{FF2B5EF4-FFF2-40B4-BE49-F238E27FC236}">
                <a16:creationId xmlns:a16="http://schemas.microsoft.com/office/drawing/2014/main" id="{DC3BA987-86E1-F2FE-FF78-C9179326D03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418699" y="1931514"/>
            <a:ext cx="2316100" cy="23161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89141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Transforming Support">
      <a:dk1>
        <a:srgbClr val="2E1E59"/>
      </a:dk1>
      <a:lt1>
        <a:srgbClr val="FFFFFF"/>
      </a:lt1>
      <a:dk2>
        <a:srgbClr val="170E37"/>
      </a:dk2>
      <a:lt2>
        <a:srgbClr val="E4E1E7"/>
      </a:lt2>
      <a:accent1>
        <a:srgbClr val="2F52A4"/>
      </a:accent1>
      <a:accent2>
        <a:srgbClr val="907BB9"/>
      </a:accent2>
      <a:accent3>
        <a:srgbClr val="D865A6"/>
      </a:accent3>
      <a:accent4>
        <a:srgbClr val="0F9ED5"/>
      </a:accent4>
      <a:accent5>
        <a:srgbClr val="A02B93"/>
      </a:accent5>
      <a:accent6>
        <a:srgbClr val="037383"/>
      </a:accent6>
      <a:hlink>
        <a:srgbClr val="362E57"/>
      </a:hlink>
      <a:folHlink>
        <a:srgbClr val="F37030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5C99233D72D6954BB597A190F46A5BA9" ma:contentTypeVersion="22" ma:contentTypeDescription="Create a new document." ma:contentTypeScope="" ma:versionID="658f16ee86961077a30e922b04950513">
  <xsd:schema xmlns:xsd="http://www.w3.org/2001/XMLSchema" xmlns:xs="http://www.w3.org/2001/XMLSchema" xmlns:p="http://schemas.microsoft.com/office/2006/metadata/properties" xmlns:ns2="26ce744d-ca05-456f-b3c1-ef551b5c3c00" xmlns:ns3="f4536069-516b-4d78-8a9d-f0e554447517" targetNamespace="http://schemas.microsoft.com/office/2006/metadata/properties" ma:root="true" ma:fieldsID="1be8c4a1e28be0cb1d89ba23ed53268a" ns2:_="" ns3:_="">
    <xsd:import namespace="26ce744d-ca05-456f-b3c1-ef551b5c3c00"/>
    <xsd:import namespace="f4536069-516b-4d78-8a9d-f0e554447517"/>
    <xsd:element name="properties">
      <xsd:complexType>
        <xsd:sequence>
          <xsd:element name="documentManagement">
            <xsd:complexType>
              <xsd:all>
                <xsd:element ref="ns2:Aboutthedocument" minOccurs="0"/>
                <xsd:element ref="ns3:SharedWithUsers" minOccurs="0"/>
                <xsd:element ref="ns3:SharedWithDetails" minOccurs="0"/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Location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6ce744d-ca05-456f-b3c1-ef551b5c3c00" elementFormDefault="qualified">
    <xsd:import namespace="http://schemas.microsoft.com/office/2006/documentManagement/types"/>
    <xsd:import namespace="http://schemas.microsoft.com/office/infopath/2007/PartnerControls"/>
    <xsd:element name="Aboutthedocument" ma:index="3" nillable="true" ma:displayName="About the document" ma:format="Dropdown" ma:internalName="Aboutthedocument" ma:readOnly="false">
      <xsd:simpleType>
        <xsd:restriction base="dms:Note">
          <xsd:maxLength value="255"/>
        </xsd:restriction>
      </xsd:simple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hidden="true" ma:internalName="MediaServiceOCR" ma:readOnly="true">
      <xsd:simpleType>
        <xsd:restriction base="dms:Note"/>
      </xsd:simpleType>
    </xsd:element>
    <xsd:element name="MediaServiceLocation" ma:index="16" nillable="true" ma:displayName="Location" ma:hidden="true" ma:internalName="MediaServiceLocation" ma:readOnly="true">
      <xsd:simpleType>
        <xsd:restriction base="dms:Text"/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hidden="true" ma:internalName="MediaServiceKeyPoints" ma:readOnly="true">
      <xsd:simpleType>
        <xsd:restriction base="dms:Note"/>
      </xsd:simpleType>
    </xsd:element>
    <xsd:element name="MediaLengthInSeconds" ma:index="19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21" nillable="true" ma:taxonomy="true" ma:internalName="lcf76f155ced4ddcb4097134ff3c332f" ma:taxonomyFieldName="MediaServiceImageTags" ma:displayName="Image Tags" ma:readOnly="false" ma:fieldId="{5cf76f15-5ced-4ddc-b409-7134ff3c332f}" ma:taxonomyMulti="true" ma:sspId="10cc3ec6-88af-47af-a068-6d7a8d914ef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3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4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4536069-516b-4d78-8a9d-f0e554447517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hidden="true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hidden="true" ma:internalName="SharedWithDetails" ma:readOnly="true">
      <xsd:simpleType>
        <xsd:restriction base="dms:Note"/>
      </xsd:simpleType>
    </xsd:element>
    <xsd:element name="TaxCatchAll" ma:index="22" nillable="true" ma:displayName="Taxonomy Catch All Column" ma:hidden="true" ma:list="{50184d09-af76-45c7-8080-2092da6e9aba}" ma:internalName="TaxCatchAll" ma:readOnly="false" ma:showField="CatchAllData" ma:web="f4536069-516b-4d78-8a9d-f0e55444751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26ce744d-ca05-456f-b3c1-ef551b5c3c00">
      <Terms xmlns="http://schemas.microsoft.com/office/infopath/2007/PartnerControls"/>
    </lcf76f155ced4ddcb4097134ff3c332f>
    <TaxCatchAll xmlns="f4536069-516b-4d78-8a9d-f0e554447517" xsi:nil="true"/>
    <Aboutthedocument xmlns="26ce744d-ca05-456f-b3c1-ef551b5c3c00" xsi:nil="true"/>
  </documentManagement>
</p:properties>
</file>

<file path=customXml/itemProps1.xml><?xml version="1.0" encoding="utf-8"?>
<ds:datastoreItem xmlns:ds="http://schemas.openxmlformats.org/officeDocument/2006/customXml" ds:itemID="{B32DFB26-D5C1-4E77-BC6D-3C12F2EDA7BB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6ce744d-ca05-456f-b3c1-ef551b5c3c00"/>
    <ds:schemaRef ds:uri="f4536069-516b-4d78-8a9d-f0e55444751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F174E920-D44B-438A-BD80-3EB65A2DA7ED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EED734C-45D0-48BA-BBB1-90BF44E0693A}">
  <ds:schemaRefs>
    <ds:schemaRef ds:uri="c2c42ab8-02d4-4f0b-b0b1-67059c627122"/>
    <ds:schemaRef ds:uri="eeb823c3-9950-4027-b008-59fb344db3a4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microsoft.com/sharepoint/v3"/>
    <ds:schemaRef ds:uri="http://schemas.openxmlformats.org/package/2006/metadata/core-properties"/>
    <ds:schemaRef ds:uri="http://www.w3.org/XML/1998/namespace"/>
    <ds:schemaRef ds:uri="26ce744d-ca05-456f-b3c1-ef551b5c3c00"/>
    <ds:schemaRef ds:uri="f4536069-516b-4d78-8a9d-f0e554447517"/>
  </ds:schemaRefs>
</ds:datastoreItem>
</file>

<file path=docMetadata/LabelInfo.xml><?xml version="1.0" encoding="utf-8"?>
<clbl:labelList xmlns:clbl="http://schemas.microsoft.com/office/2020/mipLabelMetadata">
  <clbl:label id="{8eb23313-ce75-4345-a56a-297a2412b4db}" enabled="0" method="" siteId="{8eb23313-ce75-4345-a56a-297a2412b4db}" removed="1"/>
</clbl:labelList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414</Words>
  <Application>Microsoft Office PowerPoint</Application>
  <PresentationFormat>Widescreen</PresentationFormat>
  <Paragraphs>35</Paragraphs>
  <Slides>4</Slides>
  <Notes>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LAC Mentorship Program Mentorship Overview 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Kennedy Farrell</dc:creator>
  <cp:lastModifiedBy>Medioli, Maria Z</cp:lastModifiedBy>
  <cp:revision>4</cp:revision>
  <cp:lastPrinted>2025-07-07T17:00:14Z</cp:lastPrinted>
  <dcterms:created xsi:type="dcterms:W3CDTF">2025-03-03T17:46:16Z</dcterms:created>
  <dcterms:modified xsi:type="dcterms:W3CDTF">2026-01-02T14:12:19Z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0x0101005C99233D72D6954BB597A190F46A5BA9</vt:lpwstr>
  </property>
  <property fmtid="{D5CDD505-2E9C-101B-9397-08002B2CF9AE}" pid="3" name="MediaServiceImageTags">
    <vt:lpwstr/>
  </property>
  <property fmtid="{D5CDD505-2E9C-101B-9397-08002B2CF9AE}" pid="4" name="_SourceUrl">
    <vt:lpwstr/>
  </property>
  <property fmtid="{D5CDD505-2E9C-101B-9397-08002B2CF9AE}" pid="5" name="_SharedFileIndex">
    <vt:lpwstr/>
  </property>
  <property fmtid="{D5CDD505-2E9C-101B-9397-08002B2CF9AE}" pid="6" name="ComplianceAssetId">
    <vt:lpwstr/>
  </property>
  <property fmtid="{D5CDD505-2E9C-101B-9397-08002B2CF9AE}" pid="7" name="_ExtendedDescription">
    <vt:lpwstr/>
  </property>
  <property fmtid="{D5CDD505-2E9C-101B-9397-08002B2CF9AE}" pid="8" name="TriggerFlowInfo">
    <vt:lpwstr/>
  </property>
  <property fmtid="{D5CDD505-2E9C-101B-9397-08002B2CF9AE}" pid="9" name="_activity">
    <vt:lpwstr>{"FileActivityType":"6","FileActivityTimeStamp":"2025-06-04T14:11:12.330Z","FileActivityUsersOnPage":[{"DisplayName":"James Goddard","Id":"james.goddard@davispier.ca"}],"FileActivityNavigationId":null}</vt:lpwstr>
  </property>
</Properties>
</file>